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heme/theme2.xml" ContentType="application/vnd.openxmlformats-officedocument.theme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ppt/tags/tag35.xml" ContentType="application/vnd.openxmlformats-officedocument.presentationml.tags+xml"/>
  <Override PartName="/ppt/notesSlides/notesSlide3.xml" ContentType="application/vnd.openxmlformats-officedocument.presentationml.notesSlide+xml"/>
  <Override PartName="/ppt/tags/tag36.xml" ContentType="application/vnd.openxmlformats-officedocument.presentationml.tags+xml"/>
  <Override PartName="/ppt/notesSlides/notesSlide4.xml" ContentType="application/vnd.openxmlformats-officedocument.presentationml.notesSlide+xml"/>
  <Override PartName="/ppt/tags/tag37.xml" ContentType="application/vnd.openxmlformats-officedocument.presentationml.tags+xml"/>
  <Override PartName="/ppt/notesSlides/notesSlide5.xml" ContentType="application/vnd.openxmlformats-officedocument.presentationml.notesSlide+xml"/>
  <Override PartName="/ppt/tags/tag38.xml" ContentType="application/vnd.openxmlformats-officedocument.presentationml.tags+xml"/>
  <Override PartName="/ppt/notesSlides/notesSlide6.xml" ContentType="application/vnd.openxmlformats-officedocument.presentationml.notesSlide+xml"/>
  <Override PartName="/ppt/tags/tag39.xml" ContentType="application/vnd.openxmlformats-officedocument.presentationml.tags+xml"/>
  <Override PartName="/ppt/notesSlides/notesSlide7.xml" ContentType="application/vnd.openxmlformats-officedocument.presentationml.notesSlide+xml"/>
  <Override PartName="/ppt/tags/tag40.xml" ContentType="application/vnd.openxmlformats-officedocument.presentationml.tags+xml"/>
  <Override PartName="/ppt/notesSlides/notesSlide8.xml" ContentType="application/vnd.openxmlformats-officedocument.presentationml.notesSlide+xml"/>
  <Override PartName="/ppt/tags/tag41.xml" ContentType="application/vnd.openxmlformats-officedocument.presentationml.tags+xml"/>
  <Override PartName="/ppt/notesSlides/notesSlide9.xml" ContentType="application/vnd.openxmlformats-officedocument.presentationml.notesSlide+xml"/>
  <Override PartName="/ppt/tags/tag42.xml" ContentType="application/vnd.openxmlformats-officedocument.presentationml.tags+xml"/>
  <Override PartName="/ppt/notesSlides/notesSlide10.xml" ContentType="application/vnd.openxmlformats-officedocument.presentationml.notesSlide+xml"/>
  <Override PartName="/ppt/tags/tag43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8" r:id="rId2"/>
    <p:sldId id="260" r:id="rId3"/>
    <p:sldId id="262" r:id="rId4"/>
    <p:sldId id="264" r:id="rId5"/>
    <p:sldId id="266" r:id="rId6"/>
    <p:sldId id="270" r:id="rId7"/>
    <p:sldId id="272" r:id="rId8"/>
    <p:sldId id="268" r:id="rId9"/>
    <p:sldId id="276" r:id="rId10"/>
    <p:sldId id="277" r:id="rId11"/>
    <p:sldId id="274" r:id="rId12"/>
  </p:sldIdLst>
  <p:sldSz cx="12192000" cy="6858000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EB287-9178-46FA-9DAA-048E67FF0BCF}" type="datetimeFigureOut">
              <a:rPr lang="de-DE" smtClean="0"/>
              <a:t>21.01.2019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84645-5015-4BCE-8BEA-09C8E28B16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6256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105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5925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048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7428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201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8025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742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0991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172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7196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84645-5015-4BCE-8BEA-09C8E28B166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483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urse Titl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 hasCustomPrompt="1"/>
          </p:nvPr>
        </p:nvSpPr>
        <p:spPr>
          <a:xfrm>
            <a:off x="1524000" y="4105275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  <a:endParaRPr lang="ru-RU" dirty="0"/>
          </a:p>
        </p:txBody>
      </p:sp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>
          <a:xfrm>
            <a:off x="1524000" y="1420019"/>
            <a:ext cx="91440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49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Pictur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342053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5" name="Text 1"/>
          <p:cNvSpPr>
            <a:spLocks noGrp="1"/>
          </p:cNvSpPr>
          <p:nvPr>
            <p:ph type="body" sz="half" idx="2" hasCustomPrompt="1"/>
          </p:nvPr>
        </p:nvSpPr>
        <p:spPr>
          <a:xfrm>
            <a:off x="817312" y="5066115"/>
            <a:ext cx="10557375" cy="121185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817312" y="3644240"/>
            <a:ext cx="10557375" cy="724035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8710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6096001" cy="685799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4" name="Text 1"/>
          <p:cNvSpPr>
            <a:spLocks noGrp="1"/>
          </p:cNvSpPr>
          <p:nvPr>
            <p:ph type="body" sz="half" idx="2" hasCustomPrompt="1"/>
          </p:nvPr>
        </p:nvSpPr>
        <p:spPr>
          <a:xfrm>
            <a:off x="6713394" y="1941917"/>
            <a:ext cx="4839070" cy="394279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itle"/>
          <p:cNvSpPr>
            <a:spLocks noGrp="1"/>
          </p:cNvSpPr>
          <p:nvPr>
            <p:ph type="title" hasCustomPrompt="1"/>
          </p:nvPr>
        </p:nvSpPr>
        <p:spPr>
          <a:xfrm>
            <a:off x="6694960" y="120644"/>
            <a:ext cx="4857503" cy="113679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2719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/60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5630666" y="1941918"/>
            <a:ext cx="5666812" cy="402195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4" name="Text 1"/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1941918"/>
            <a:ext cx="4191000" cy="40219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150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/40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6807395" y="1941917"/>
            <a:ext cx="4546406" cy="398234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8" name="Text 1"/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1941917"/>
            <a:ext cx="5444067" cy="3982339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498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blem and 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1"/>
          <p:cNvSpPr>
            <a:spLocks noGrp="1"/>
          </p:cNvSpPr>
          <p:nvPr>
            <p:ph type="body" sz="half" idx="16" hasCustomPrompt="1"/>
          </p:nvPr>
        </p:nvSpPr>
        <p:spPr>
          <a:xfrm>
            <a:off x="6035465" y="5455552"/>
            <a:ext cx="4991926" cy="9412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5" name="Text 2"/>
          <p:cNvSpPr>
            <a:spLocks noGrp="1"/>
          </p:cNvSpPr>
          <p:nvPr>
            <p:ph type="body" sz="quarter" idx="3" hasCustomPrompt="1"/>
          </p:nvPr>
        </p:nvSpPr>
        <p:spPr>
          <a:xfrm>
            <a:off x="6035465" y="4372693"/>
            <a:ext cx="4991926" cy="682191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Picture 1"/>
          <p:cNvSpPr>
            <a:spLocks noGrp="1"/>
          </p:cNvSpPr>
          <p:nvPr>
            <p:ph type="pic" sz="quarter" idx="14" hasCustomPrompt="1"/>
          </p:nvPr>
        </p:nvSpPr>
        <p:spPr>
          <a:xfrm>
            <a:off x="6172201" y="1670445"/>
            <a:ext cx="4587659" cy="270224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9" name="Text 3"/>
          <p:cNvSpPr>
            <a:spLocks noGrp="1"/>
          </p:cNvSpPr>
          <p:nvPr>
            <p:ph type="body" sz="half" idx="15" hasCustomPrompt="1"/>
          </p:nvPr>
        </p:nvSpPr>
        <p:spPr>
          <a:xfrm>
            <a:off x="703052" y="5455552"/>
            <a:ext cx="4919825" cy="9412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" name="Text 4"/>
          <p:cNvSpPr>
            <a:spLocks noGrp="1"/>
          </p:cNvSpPr>
          <p:nvPr>
            <p:ph type="body" idx="1" hasCustomPrompt="1"/>
          </p:nvPr>
        </p:nvSpPr>
        <p:spPr>
          <a:xfrm>
            <a:off x="703054" y="4372693"/>
            <a:ext cx="4919824" cy="682191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Picture 2"/>
          <p:cNvSpPr>
            <a:spLocks noGrp="1"/>
          </p:cNvSpPr>
          <p:nvPr>
            <p:ph type="pic" sz="quarter" idx="13" hasCustomPrompt="1"/>
          </p:nvPr>
        </p:nvSpPr>
        <p:spPr>
          <a:xfrm>
            <a:off x="838201" y="1660597"/>
            <a:ext cx="4485363" cy="271455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3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4936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itu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1"/>
          <p:cNvSpPr>
            <a:spLocks noGrp="1"/>
          </p:cNvSpPr>
          <p:nvPr>
            <p:ph type="pic" sz="quarter" idx="16" hasCustomPrompt="1"/>
          </p:nvPr>
        </p:nvSpPr>
        <p:spPr>
          <a:xfrm>
            <a:off x="6163258" y="4168184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4" name="Text 1"/>
          <p:cNvSpPr>
            <a:spLocks noGrp="1"/>
          </p:cNvSpPr>
          <p:nvPr>
            <p:ph type="body" sz="quarter" idx="18" hasCustomPrompt="1"/>
          </p:nvPr>
        </p:nvSpPr>
        <p:spPr>
          <a:xfrm>
            <a:off x="6163258" y="6096439"/>
            <a:ext cx="4528646" cy="416920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Picture 2"/>
          <p:cNvSpPr>
            <a:spLocks noGrp="1"/>
          </p:cNvSpPr>
          <p:nvPr>
            <p:ph type="pic" sz="quarter" idx="15" hasCustomPrompt="1"/>
          </p:nvPr>
        </p:nvSpPr>
        <p:spPr>
          <a:xfrm>
            <a:off x="1244198" y="4168829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3" name="Text 2"/>
          <p:cNvSpPr>
            <a:spLocks noGrp="1"/>
          </p:cNvSpPr>
          <p:nvPr>
            <p:ph type="body" idx="17" hasCustomPrompt="1"/>
          </p:nvPr>
        </p:nvSpPr>
        <p:spPr>
          <a:xfrm>
            <a:off x="1244198" y="6097318"/>
            <a:ext cx="4528646" cy="416041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7" name="Picture 3"/>
          <p:cNvSpPr>
            <a:spLocks noGrp="1"/>
          </p:cNvSpPr>
          <p:nvPr>
            <p:ph type="pic" sz="quarter" idx="14" hasCustomPrompt="1"/>
          </p:nvPr>
        </p:nvSpPr>
        <p:spPr>
          <a:xfrm>
            <a:off x="6163258" y="1597828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0" name="Text 3"/>
          <p:cNvSpPr>
            <a:spLocks noGrp="1"/>
          </p:cNvSpPr>
          <p:nvPr>
            <p:ph type="body" sz="quarter" idx="3" hasCustomPrompt="1"/>
          </p:nvPr>
        </p:nvSpPr>
        <p:spPr>
          <a:xfrm>
            <a:off x="6163258" y="3526083"/>
            <a:ext cx="4528646" cy="416920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6" name="Picture 4"/>
          <p:cNvSpPr>
            <a:spLocks noGrp="1"/>
          </p:cNvSpPr>
          <p:nvPr>
            <p:ph type="pic" sz="quarter" idx="13" hasCustomPrompt="1"/>
          </p:nvPr>
        </p:nvSpPr>
        <p:spPr>
          <a:xfrm>
            <a:off x="1244198" y="1598473"/>
            <a:ext cx="4528646" cy="234517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9" name="Text 4"/>
          <p:cNvSpPr>
            <a:spLocks noGrp="1"/>
          </p:cNvSpPr>
          <p:nvPr>
            <p:ph type="body" idx="1" hasCustomPrompt="1"/>
          </p:nvPr>
        </p:nvSpPr>
        <p:spPr>
          <a:xfrm>
            <a:off x="1244198" y="3526962"/>
            <a:ext cx="4528646" cy="416041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2164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ducts -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1"/>
          <p:cNvSpPr>
            <a:spLocks noGrp="1"/>
          </p:cNvSpPr>
          <p:nvPr>
            <p:ph type="body" sz="quarter" idx="18" hasCustomPrompt="1"/>
          </p:nvPr>
        </p:nvSpPr>
        <p:spPr>
          <a:xfrm>
            <a:off x="8101092" y="5453090"/>
            <a:ext cx="3431265" cy="95893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6" name="Text 2"/>
          <p:cNvSpPr>
            <a:spLocks noGrp="1"/>
          </p:cNvSpPr>
          <p:nvPr>
            <p:ph type="body" idx="21" hasCustomPrompt="1"/>
          </p:nvPr>
        </p:nvSpPr>
        <p:spPr>
          <a:xfrm>
            <a:off x="8091867" y="5087629"/>
            <a:ext cx="3440491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Picture 1"/>
          <p:cNvSpPr>
            <a:spLocks noGrp="1"/>
          </p:cNvSpPr>
          <p:nvPr>
            <p:ph type="pic" sz="quarter" idx="12" hasCustomPrompt="1"/>
          </p:nvPr>
        </p:nvSpPr>
        <p:spPr>
          <a:xfrm>
            <a:off x="8189841" y="2728081"/>
            <a:ext cx="3165548" cy="21481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7" name="Text 3"/>
          <p:cNvSpPr>
            <a:spLocks noGrp="1"/>
          </p:cNvSpPr>
          <p:nvPr>
            <p:ph type="body" sz="quarter" idx="17" hasCustomPrompt="1"/>
          </p:nvPr>
        </p:nvSpPr>
        <p:spPr>
          <a:xfrm>
            <a:off x="4457111" y="5453091"/>
            <a:ext cx="3385930" cy="958935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5" name="Text 4"/>
          <p:cNvSpPr>
            <a:spLocks noGrp="1"/>
          </p:cNvSpPr>
          <p:nvPr>
            <p:ph type="body" idx="20" hasCustomPrompt="1"/>
          </p:nvPr>
        </p:nvSpPr>
        <p:spPr>
          <a:xfrm>
            <a:off x="4451428" y="5087629"/>
            <a:ext cx="3382387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Picture 2"/>
          <p:cNvSpPr>
            <a:spLocks noGrp="1"/>
          </p:cNvSpPr>
          <p:nvPr>
            <p:ph type="pic" sz="quarter" idx="11" hasCustomPrompt="1"/>
          </p:nvPr>
        </p:nvSpPr>
        <p:spPr>
          <a:xfrm>
            <a:off x="4545859" y="2728081"/>
            <a:ext cx="3165548" cy="21481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6" name="Text 5"/>
          <p:cNvSpPr>
            <a:spLocks noGrp="1"/>
          </p:cNvSpPr>
          <p:nvPr>
            <p:ph type="body" sz="quarter" idx="16" hasCustomPrompt="1"/>
          </p:nvPr>
        </p:nvSpPr>
        <p:spPr>
          <a:xfrm>
            <a:off x="738274" y="5453090"/>
            <a:ext cx="3369702" cy="958936"/>
          </a:xfrm>
        </p:spPr>
        <p:txBody>
          <a:bodyPr wrap="square"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Text 6"/>
          <p:cNvSpPr>
            <a:spLocks noGrp="1"/>
          </p:cNvSpPr>
          <p:nvPr>
            <p:ph type="body" idx="1" hasCustomPrompt="1"/>
          </p:nvPr>
        </p:nvSpPr>
        <p:spPr>
          <a:xfrm>
            <a:off x="741816" y="5087629"/>
            <a:ext cx="3366160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" name="Picture 3"/>
          <p:cNvSpPr>
            <a:spLocks noGrp="1"/>
          </p:cNvSpPr>
          <p:nvPr>
            <p:ph type="pic" sz="quarter" idx="10" hasCustomPrompt="1"/>
          </p:nvPr>
        </p:nvSpPr>
        <p:spPr>
          <a:xfrm>
            <a:off x="839790" y="2728079"/>
            <a:ext cx="3165548" cy="2148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4" name="Text 7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30"/>
            <a:ext cx="10556875" cy="68103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9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328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ducts - T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1"/>
          <p:cNvSpPr>
            <a:spLocks noGrp="1"/>
          </p:cNvSpPr>
          <p:nvPr>
            <p:ph type="body" sz="quarter" idx="19" hasCustomPrompt="1"/>
          </p:nvPr>
        </p:nvSpPr>
        <p:spPr>
          <a:xfrm>
            <a:off x="8691592" y="4929711"/>
            <a:ext cx="2690419" cy="1334907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5" name="Text 2"/>
          <p:cNvSpPr>
            <a:spLocks noGrp="1"/>
          </p:cNvSpPr>
          <p:nvPr>
            <p:ph type="body" sz="quarter" idx="23" hasCustomPrompt="1"/>
          </p:nvPr>
        </p:nvSpPr>
        <p:spPr>
          <a:xfrm>
            <a:off x="8691592" y="4126486"/>
            <a:ext cx="2690419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9" name="Picture 1"/>
          <p:cNvSpPr>
            <a:spLocks noGrp="1"/>
          </p:cNvSpPr>
          <p:nvPr>
            <p:ph type="pic" sz="quarter" idx="15" hasCustomPrompt="1"/>
          </p:nvPr>
        </p:nvSpPr>
        <p:spPr>
          <a:xfrm>
            <a:off x="6420685" y="4242543"/>
            <a:ext cx="2094837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2" name="Text 3"/>
          <p:cNvSpPr>
            <a:spLocks noGrp="1"/>
          </p:cNvSpPr>
          <p:nvPr>
            <p:ph type="body" sz="quarter" idx="17" hasCustomPrompt="1"/>
          </p:nvPr>
        </p:nvSpPr>
        <p:spPr>
          <a:xfrm>
            <a:off x="3260318" y="4929710"/>
            <a:ext cx="2705980" cy="1334906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Text 4"/>
          <p:cNvSpPr>
            <a:spLocks noGrp="1"/>
          </p:cNvSpPr>
          <p:nvPr>
            <p:ph type="body" sz="quarter" idx="22" hasCustomPrompt="1"/>
          </p:nvPr>
        </p:nvSpPr>
        <p:spPr>
          <a:xfrm>
            <a:off x="3259667" y="4159250"/>
            <a:ext cx="2707677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7" name="Picture 2"/>
          <p:cNvSpPr>
            <a:spLocks noGrp="1"/>
          </p:cNvSpPr>
          <p:nvPr>
            <p:ph type="pic" sz="quarter" idx="11" hasCustomPrompt="1"/>
          </p:nvPr>
        </p:nvSpPr>
        <p:spPr>
          <a:xfrm>
            <a:off x="989409" y="4242543"/>
            <a:ext cx="2094837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3" name="Text 5"/>
          <p:cNvSpPr>
            <a:spLocks noGrp="1"/>
          </p:cNvSpPr>
          <p:nvPr>
            <p:ph type="body" sz="quarter" idx="18" hasCustomPrompt="1"/>
          </p:nvPr>
        </p:nvSpPr>
        <p:spPr>
          <a:xfrm>
            <a:off x="8691592" y="2494622"/>
            <a:ext cx="2690419" cy="1285246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Text 6"/>
          <p:cNvSpPr>
            <a:spLocks noGrp="1"/>
          </p:cNvSpPr>
          <p:nvPr>
            <p:ph type="body" sz="quarter" idx="21" hasCustomPrompt="1"/>
          </p:nvPr>
        </p:nvSpPr>
        <p:spPr>
          <a:xfrm>
            <a:off x="8691592" y="1704706"/>
            <a:ext cx="2690419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8" name="Picture 3"/>
          <p:cNvSpPr>
            <a:spLocks noGrp="1"/>
          </p:cNvSpPr>
          <p:nvPr>
            <p:ph type="pic" sz="quarter" idx="12" hasCustomPrompt="1"/>
          </p:nvPr>
        </p:nvSpPr>
        <p:spPr>
          <a:xfrm>
            <a:off x="6420687" y="1854404"/>
            <a:ext cx="2094837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1" name="Text 7"/>
          <p:cNvSpPr>
            <a:spLocks noGrp="1"/>
          </p:cNvSpPr>
          <p:nvPr>
            <p:ph type="body" sz="quarter" idx="16" hasCustomPrompt="1"/>
          </p:nvPr>
        </p:nvSpPr>
        <p:spPr>
          <a:xfrm>
            <a:off x="3260318" y="2494623"/>
            <a:ext cx="2705980" cy="1285244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" name="Text 8"/>
          <p:cNvSpPr>
            <a:spLocks noGrp="1"/>
          </p:cNvSpPr>
          <p:nvPr>
            <p:ph type="body" sz="quarter" idx="20" hasCustomPrompt="1"/>
          </p:nvPr>
        </p:nvSpPr>
        <p:spPr>
          <a:xfrm>
            <a:off x="3259667" y="1727742"/>
            <a:ext cx="2707677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6" name="Picture 4"/>
          <p:cNvSpPr>
            <a:spLocks noGrp="1"/>
          </p:cNvSpPr>
          <p:nvPr>
            <p:ph type="pic" sz="quarter" idx="10" hasCustomPrompt="1"/>
          </p:nvPr>
        </p:nvSpPr>
        <p:spPr>
          <a:xfrm>
            <a:off x="989411" y="1854403"/>
            <a:ext cx="2094837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6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1469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ideo 1"/>
          <p:cNvSpPr>
            <a:spLocks noGrp="1"/>
          </p:cNvSpPr>
          <p:nvPr>
            <p:ph type="media" sz="quarter" idx="20" hasCustomPrompt="1"/>
          </p:nvPr>
        </p:nvSpPr>
        <p:spPr>
          <a:xfrm>
            <a:off x="4298006" y="2045266"/>
            <a:ext cx="7089342" cy="406689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video</a:t>
            </a:r>
            <a:endParaRPr lang="ru-RU" dirty="0"/>
          </a:p>
        </p:txBody>
      </p:sp>
      <p:sp>
        <p:nvSpPr>
          <p:cNvPr id="4" name="Text 1"/>
          <p:cNvSpPr>
            <a:spLocks noGrp="1"/>
          </p:cNvSpPr>
          <p:nvPr>
            <p:ph type="body" sz="quarter" idx="19" hasCustomPrompt="1"/>
          </p:nvPr>
        </p:nvSpPr>
        <p:spPr>
          <a:xfrm>
            <a:off x="832638" y="1932060"/>
            <a:ext cx="3077589" cy="3626769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6" name="Title"/>
          <p:cNvSpPr>
            <a:spLocks noGrp="1"/>
          </p:cNvSpPr>
          <p:nvPr>
            <p:ph type="title" hasCustomPrompt="1"/>
          </p:nvPr>
        </p:nvSpPr>
        <p:spPr>
          <a:xfrm>
            <a:off x="796427" y="120646"/>
            <a:ext cx="10557375" cy="1136791"/>
          </a:xfrm>
        </p:spPr>
        <p:txBody>
          <a:bodyPr anchor="b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5992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jor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1"/>
          <p:cNvSpPr>
            <a:spLocks noGrp="1"/>
          </p:cNvSpPr>
          <p:nvPr>
            <p:ph type="body" sz="quarter" idx="11" hasCustomPrompt="1"/>
          </p:nvPr>
        </p:nvSpPr>
        <p:spPr>
          <a:xfrm>
            <a:off x="7425268" y="3624649"/>
            <a:ext cx="3323825" cy="239864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2"/>
          <p:cNvSpPr>
            <a:spLocks noGrp="1"/>
          </p:cNvSpPr>
          <p:nvPr>
            <p:ph type="body" sz="quarter" idx="20" hasCustomPrompt="1"/>
          </p:nvPr>
        </p:nvSpPr>
        <p:spPr>
          <a:xfrm>
            <a:off x="7823497" y="3065462"/>
            <a:ext cx="2925596" cy="363538"/>
          </a:xfrm>
        </p:spPr>
        <p:txBody>
          <a:bodyPr>
            <a:noAutofit/>
          </a:bodyPr>
          <a:lstStyle>
            <a:lvl1pPr algn="l"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263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dule Titl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3" name="Subtitle 1"/>
          <p:cNvSpPr>
            <a:spLocks noGrp="1"/>
          </p:cNvSpPr>
          <p:nvPr>
            <p:ph type="subTitle" idx="1" hasCustomPrompt="1"/>
          </p:nvPr>
        </p:nvSpPr>
        <p:spPr>
          <a:xfrm>
            <a:off x="1361831" y="4458778"/>
            <a:ext cx="6804212" cy="165576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  <a:endParaRPr lang="ru-RU" dirty="0"/>
          </a:p>
        </p:txBody>
      </p:sp>
      <p:sp>
        <p:nvSpPr>
          <p:cNvPr id="12" name="Title"/>
          <p:cNvSpPr>
            <a:spLocks noGrp="1"/>
          </p:cNvSpPr>
          <p:nvPr>
            <p:ph type="ctrTitle" hasCustomPrompt="1"/>
          </p:nvPr>
        </p:nvSpPr>
        <p:spPr>
          <a:xfrm>
            <a:off x="1330218" y="2574277"/>
            <a:ext cx="9540982" cy="1374892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3" name="Text 1"/>
          <p:cNvSpPr>
            <a:spLocks noGrp="1"/>
          </p:cNvSpPr>
          <p:nvPr>
            <p:ph type="body" sz="quarter" idx="10" hasCustomPrompt="1"/>
          </p:nvPr>
        </p:nvSpPr>
        <p:spPr>
          <a:xfrm>
            <a:off x="1330324" y="1201738"/>
            <a:ext cx="4814443" cy="585787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solidFill>
                  <a:schemeClr val="bg1"/>
                </a:solidFill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1001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ducts - 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1"/>
          <p:cNvSpPr>
            <a:spLocks noGrp="1"/>
          </p:cNvSpPr>
          <p:nvPr>
            <p:ph type="body" sz="quarter" idx="19" hasCustomPrompt="1"/>
          </p:nvPr>
        </p:nvSpPr>
        <p:spPr>
          <a:xfrm>
            <a:off x="9318477" y="5352577"/>
            <a:ext cx="2094837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Picture 1"/>
          <p:cNvSpPr>
            <a:spLocks noGrp="1"/>
          </p:cNvSpPr>
          <p:nvPr>
            <p:ph type="pic" sz="quarter" idx="15" hasCustomPrompt="1"/>
          </p:nvPr>
        </p:nvSpPr>
        <p:spPr>
          <a:xfrm>
            <a:off x="9318478" y="3092985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2" name="Text 2"/>
          <p:cNvSpPr>
            <a:spLocks noGrp="1"/>
          </p:cNvSpPr>
          <p:nvPr>
            <p:ph type="body" sz="quarter" idx="18" hasCustomPrompt="1"/>
          </p:nvPr>
        </p:nvSpPr>
        <p:spPr>
          <a:xfrm>
            <a:off x="6527060" y="5352578"/>
            <a:ext cx="2094837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Picture 2"/>
          <p:cNvSpPr>
            <a:spLocks noGrp="1"/>
          </p:cNvSpPr>
          <p:nvPr>
            <p:ph type="pic" sz="quarter" idx="12" hasCustomPrompt="1"/>
          </p:nvPr>
        </p:nvSpPr>
        <p:spPr>
          <a:xfrm>
            <a:off x="6527061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1" name="Text 3"/>
          <p:cNvSpPr>
            <a:spLocks noGrp="1"/>
          </p:cNvSpPr>
          <p:nvPr>
            <p:ph type="body" sz="quarter" idx="17" hasCustomPrompt="1"/>
          </p:nvPr>
        </p:nvSpPr>
        <p:spPr>
          <a:xfrm>
            <a:off x="3735645" y="5352579"/>
            <a:ext cx="2094724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6" name="Picture 3"/>
          <p:cNvSpPr>
            <a:spLocks noGrp="1"/>
          </p:cNvSpPr>
          <p:nvPr>
            <p:ph type="pic" sz="quarter" idx="11" hasCustomPrompt="1"/>
          </p:nvPr>
        </p:nvSpPr>
        <p:spPr>
          <a:xfrm>
            <a:off x="3735645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4" name="Text 4"/>
          <p:cNvSpPr>
            <a:spLocks noGrp="1"/>
          </p:cNvSpPr>
          <p:nvPr>
            <p:ph type="body" sz="quarter" idx="16" hasCustomPrompt="1"/>
          </p:nvPr>
        </p:nvSpPr>
        <p:spPr>
          <a:xfrm>
            <a:off x="944229" y="5352579"/>
            <a:ext cx="2094246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" name="Picture 4"/>
          <p:cNvSpPr>
            <a:spLocks noGrp="1"/>
          </p:cNvSpPr>
          <p:nvPr>
            <p:ph type="pic" sz="quarter" idx="10" hasCustomPrompt="1"/>
          </p:nvPr>
        </p:nvSpPr>
        <p:spPr>
          <a:xfrm>
            <a:off x="944229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5" name="Text 5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6962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1"/>
          <p:cNvSpPr>
            <a:spLocks noGrp="1"/>
          </p:cNvSpPr>
          <p:nvPr>
            <p:ph type="body" sz="quarter" idx="19" hasCustomPrompt="1"/>
          </p:nvPr>
        </p:nvSpPr>
        <p:spPr>
          <a:xfrm>
            <a:off x="9318477" y="5173378"/>
            <a:ext cx="2094837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Picture 1"/>
          <p:cNvSpPr>
            <a:spLocks noGrp="1"/>
          </p:cNvSpPr>
          <p:nvPr>
            <p:ph type="pic" sz="quarter" idx="15" hasCustomPrompt="1"/>
          </p:nvPr>
        </p:nvSpPr>
        <p:spPr>
          <a:xfrm>
            <a:off x="9318478" y="2913786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2" name="Text 2"/>
          <p:cNvSpPr>
            <a:spLocks noGrp="1"/>
          </p:cNvSpPr>
          <p:nvPr>
            <p:ph type="body" sz="quarter" idx="18" hasCustomPrompt="1"/>
          </p:nvPr>
        </p:nvSpPr>
        <p:spPr>
          <a:xfrm>
            <a:off x="6527060" y="5173379"/>
            <a:ext cx="2094837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Picture 2"/>
          <p:cNvSpPr>
            <a:spLocks noGrp="1"/>
          </p:cNvSpPr>
          <p:nvPr>
            <p:ph type="pic" sz="quarter" idx="12" hasCustomPrompt="1"/>
          </p:nvPr>
        </p:nvSpPr>
        <p:spPr>
          <a:xfrm>
            <a:off x="6527061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1" name="Text 3"/>
          <p:cNvSpPr>
            <a:spLocks noGrp="1"/>
          </p:cNvSpPr>
          <p:nvPr>
            <p:ph type="body" sz="quarter" idx="17" hasCustomPrompt="1"/>
          </p:nvPr>
        </p:nvSpPr>
        <p:spPr>
          <a:xfrm>
            <a:off x="3735645" y="5173380"/>
            <a:ext cx="2094724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6" name="Picture 3"/>
          <p:cNvSpPr>
            <a:spLocks noGrp="1"/>
          </p:cNvSpPr>
          <p:nvPr>
            <p:ph type="pic" sz="quarter" idx="11" hasCustomPrompt="1"/>
          </p:nvPr>
        </p:nvSpPr>
        <p:spPr>
          <a:xfrm>
            <a:off x="3735645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4" name="Text 4"/>
          <p:cNvSpPr>
            <a:spLocks noGrp="1"/>
          </p:cNvSpPr>
          <p:nvPr>
            <p:ph type="body" sz="quarter" idx="16" hasCustomPrompt="1"/>
          </p:nvPr>
        </p:nvSpPr>
        <p:spPr>
          <a:xfrm>
            <a:off x="944229" y="5173380"/>
            <a:ext cx="2094246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" name="Picture 4"/>
          <p:cNvSpPr>
            <a:spLocks noGrp="1"/>
          </p:cNvSpPr>
          <p:nvPr>
            <p:ph type="pic" sz="quarter" idx="10" hasCustomPrompt="1"/>
          </p:nvPr>
        </p:nvSpPr>
        <p:spPr>
          <a:xfrm>
            <a:off x="944229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5" name="Text 5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87601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2527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1"/>
          <p:cNvSpPr>
            <a:spLocks noGrp="1"/>
          </p:cNvSpPr>
          <p:nvPr>
            <p:ph type="body" sz="quarter" idx="20" hasCustomPrompt="1"/>
          </p:nvPr>
        </p:nvSpPr>
        <p:spPr>
          <a:xfrm>
            <a:off x="9557155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Picture 1"/>
          <p:cNvSpPr>
            <a:spLocks noGrp="1"/>
          </p:cNvSpPr>
          <p:nvPr>
            <p:ph type="pic" sz="quarter" idx="14" hasCustomPrompt="1"/>
          </p:nvPr>
        </p:nvSpPr>
        <p:spPr>
          <a:xfrm>
            <a:off x="9628875" y="3142238"/>
            <a:ext cx="1440000" cy="1440000"/>
          </a:xfrm>
          <a:prstGeom prst="roundRect">
            <a:avLst>
              <a:gd name="adj" fmla="val 1359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5" name="Text 2"/>
          <p:cNvSpPr>
            <a:spLocks noGrp="1"/>
          </p:cNvSpPr>
          <p:nvPr>
            <p:ph type="body" sz="quarter" idx="19" hasCustomPrompt="1"/>
          </p:nvPr>
        </p:nvSpPr>
        <p:spPr>
          <a:xfrm>
            <a:off x="7387847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Picture 2"/>
          <p:cNvSpPr>
            <a:spLocks noGrp="1"/>
          </p:cNvSpPr>
          <p:nvPr>
            <p:ph type="pic" sz="quarter" idx="13" hasCustomPrompt="1"/>
          </p:nvPr>
        </p:nvSpPr>
        <p:spPr>
          <a:xfrm>
            <a:off x="7459565" y="3142238"/>
            <a:ext cx="1440000" cy="1440000"/>
          </a:xfrm>
          <a:prstGeom prst="roundRect">
            <a:avLst>
              <a:gd name="adj" fmla="val 3060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4" name="Text 3"/>
          <p:cNvSpPr>
            <a:spLocks noGrp="1"/>
          </p:cNvSpPr>
          <p:nvPr>
            <p:ph type="body" sz="quarter" idx="18" hasCustomPrompt="1"/>
          </p:nvPr>
        </p:nvSpPr>
        <p:spPr>
          <a:xfrm>
            <a:off x="5218540" y="4842459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Picture 3"/>
          <p:cNvSpPr>
            <a:spLocks noGrp="1"/>
          </p:cNvSpPr>
          <p:nvPr>
            <p:ph type="pic" sz="quarter" idx="12" hasCustomPrompt="1"/>
          </p:nvPr>
        </p:nvSpPr>
        <p:spPr>
          <a:xfrm>
            <a:off x="5290259" y="3142238"/>
            <a:ext cx="144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3" name="Text 4"/>
          <p:cNvSpPr>
            <a:spLocks noGrp="1"/>
          </p:cNvSpPr>
          <p:nvPr>
            <p:ph type="body" sz="quarter" idx="17" hasCustomPrompt="1"/>
          </p:nvPr>
        </p:nvSpPr>
        <p:spPr>
          <a:xfrm>
            <a:off x="3049232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Picture 4"/>
          <p:cNvSpPr>
            <a:spLocks noGrp="1"/>
          </p:cNvSpPr>
          <p:nvPr>
            <p:ph type="pic" sz="quarter" idx="11" hasCustomPrompt="1"/>
          </p:nvPr>
        </p:nvSpPr>
        <p:spPr>
          <a:xfrm>
            <a:off x="3120953" y="3142238"/>
            <a:ext cx="144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2" name="Text 5"/>
          <p:cNvSpPr>
            <a:spLocks noGrp="1"/>
          </p:cNvSpPr>
          <p:nvPr>
            <p:ph type="body" sz="quarter" idx="16" hasCustomPrompt="1"/>
          </p:nvPr>
        </p:nvSpPr>
        <p:spPr>
          <a:xfrm>
            <a:off x="879926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6" name="Picture 5"/>
          <p:cNvSpPr>
            <a:spLocks noGrp="1"/>
          </p:cNvSpPr>
          <p:nvPr>
            <p:ph type="pic" sz="quarter" idx="10" hasCustomPrompt="1"/>
          </p:nvPr>
        </p:nvSpPr>
        <p:spPr>
          <a:xfrm>
            <a:off x="950964" y="3142238"/>
            <a:ext cx="1440000" cy="1440000"/>
          </a:xfrm>
          <a:prstGeom prst="roundRect">
            <a:avLst>
              <a:gd name="adj" fmla="val 1926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7" name="Text 6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8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3747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- Pictur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quarter" idx="14" hasCustomPrompt="1"/>
          </p:nvPr>
        </p:nvSpPr>
        <p:spPr>
          <a:xfrm>
            <a:off x="6012520" y="5574918"/>
            <a:ext cx="4288169" cy="412421"/>
          </a:xfrm>
        </p:spPr>
        <p:txBody>
          <a:bodyPr>
            <a:noAutofit/>
          </a:bodyPr>
          <a:lstStyle>
            <a:lvl1pPr marL="0" indent="0" algn="r">
              <a:buNone/>
              <a:defRPr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2"/>
          <p:cNvSpPr>
            <a:spLocks noGrp="1"/>
          </p:cNvSpPr>
          <p:nvPr>
            <p:ph type="body" sz="quarter" idx="16" hasCustomPrompt="1"/>
          </p:nvPr>
        </p:nvSpPr>
        <p:spPr>
          <a:xfrm>
            <a:off x="2119239" y="4343401"/>
            <a:ext cx="8181450" cy="114206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Picture 1"/>
          <p:cNvSpPr>
            <a:spLocks noGrp="1"/>
          </p:cNvSpPr>
          <p:nvPr>
            <p:ph type="pic" sz="quarter" idx="13" hasCustomPrompt="1"/>
          </p:nvPr>
        </p:nvSpPr>
        <p:spPr>
          <a:xfrm>
            <a:off x="5232000" y="2179816"/>
            <a:ext cx="1620000" cy="1620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0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1850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-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quarter" idx="14" hasCustomPrompt="1"/>
          </p:nvPr>
        </p:nvSpPr>
        <p:spPr>
          <a:xfrm>
            <a:off x="4704958" y="5160670"/>
            <a:ext cx="4288169" cy="412421"/>
          </a:xfrm>
        </p:spPr>
        <p:txBody>
          <a:bodyPr>
            <a:noAutofit/>
          </a:bodyPr>
          <a:lstStyle>
            <a:lvl1pPr marL="0" indent="0" algn="l">
              <a:buNone/>
              <a:defRPr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2"/>
          <p:cNvSpPr>
            <a:spLocks noGrp="1"/>
          </p:cNvSpPr>
          <p:nvPr>
            <p:ph type="body" sz="quarter" idx="16" hasCustomPrompt="1"/>
          </p:nvPr>
        </p:nvSpPr>
        <p:spPr>
          <a:xfrm>
            <a:off x="4698402" y="3871684"/>
            <a:ext cx="6655399" cy="117739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Picture 1"/>
          <p:cNvSpPr>
            <a:spLocks noGrp="1"/>
          </p:cNvSpPr>
          <p:nvPr>
            <p:ph type="pic" sz="quarter" idx="13" hasCustomPrompt="1"/>
          </p:nvPr>
        </p:nvSpPr>
        <p:spPr>
          <a:xfrm>
            <a:off x="2236134" y="3864085"/>
            <a:ext cx="1569931" cy="1569931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9" name="Text 3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36906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lang="ru-RU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5" name="Text 1"/>
          <p:cNvSpPr>
            <a:spLocks noGrp="1"/>
          </p:cNvSpPr>
          <p:nvPr>
            <p:ph type="body" sz="quarter" idx="16" hasCustomPrompt="1"/>
          </p:nvPr>
        </p:nvSpPr>
        <p:spPr>
          <a:xfrm>
            <a:off x="2176670" y="2691009"/>
            <a:ext cx="7605067" cy="207977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94198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meline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1"/>
          <p:cNvSpPr>
            <a:spLocks noGrp="1"/>
          </p:cNvSpPr>
          <p:nvPr>
            <p:ph type="body" sz="quarter" idx="19" hasCustomPrompt="1"/>
          </p:nvPr>
        </p:nvSpPr>
        <p:spPr>
          <a:xfrm>
            <a:off x="3122609" y="5311382"/>
            <a:ext cx="2989955" cy="821061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6" name="Text 2"/>
          <p:cNvSpPr>
            <a:spLocks noGrp="1"/>
          </p:cNvSpPr>
          <p:nvPr>
            <p:ph type="body" sz="quarter" idx="18" hasCustomPrompt="1"/>
          </p:nvPr>
        </p:nvSpPr>
        <p:spPr>
          <a:xfrm>
            <a:off x="3122610" y="4940031"/>
            <a:ext cx="2750108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9" name="Picture 1"/>
          <p:cNvSpPr>
            <a:spLocks noGrp="1"/>
          </p:cNvSpPr>
          <p:nvPr>
            <p:ph type="pic" sz="quarter" idx="13" hasCustomPrompt="1"/>
          </p:nvPr>
        </p:nvSpPr>
        <p:spPr>
          <a:xfrm>
            <a:off x="6809316" y="4186666"/>
            <a:ext cx="3960000" cy="21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21" name="Picture 2"/>
          <p:cNvSpPr>
            <a:spLocks noGrp="1"/>
          </p:cNvSpPr>
          <p:nvPr>
            <p:ph type="pic" sz="quarter" idx="14" hasCustomPrompt="1"/>
          </p:nvPr>
        </p:nvSpPr>
        <p:spPr>
          <a:xfrm>
            <a:off x="1345240" y="4726666"/>
            <a:ext cx="1620000" cy="162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6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15" name="Text 3"/>
          <p:cNvSpPr>
            <a:spLocks noGrp="1"/>
          </p:cNvSpPr>
          <p:nvPr>
            <p:ph type="body" sz="quarter" idx="17" hasCustomPrompt="1"/>
          </p:nvPr>
        </p:nvSpPr>
        <p:spPr>
          <a:xfrm>
            <a:off x="6702808" y="3117447"/>
            <a:ext cx="4650993" cy="997353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Text 4"/>
          <p:cNvSpPr>
            <a:spLocks noGrp="1"/>
          </p:cNvSpPr>
          <p:nvPr>
            <p:ph type="body" sz="quarter" idx="16" hasCustomPrompt="1"/>
          </p:nvPr>
        </p:nvSpPr>
        <p:spPr>
          <a:xfrm>
            <a:off x="6702809" y="2647882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" name="Text 5"/>
          <p:cNvSpPr>
            <a:spLocks noGrp="1"/>
          </p:cNvSpPr>
          <p:nvPr>
            <p:ph type="body" sz="quarter" idx="15" hasCustomPrompt="1"/>
          </p:nvPr>
        </p:nvSpPr>
        <p:spPr>
          <a:xfrm>
            <a:off x="2354749" y="2624440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08098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meline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1"/>
          <p:cNvSpPr>
            <a:spLocks noGrp="1"/>
          </p:cNvSpPr>
          <p:nvPr>
            <p:ph type="pic" sz="quarter" idx="13" hasCustomPrompt="1"/>
          </p:nvPr>
        </p:nvSpPr>
        <p:spPr>
          <a:xfrm>
            <a:off x="1540964" y="4317198"/>
            <a:ext cx="3960000" cy="2160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8" name="Picture 2"/>
          <p:cNvSpPr>
            <a:spLocks noGrp="1"/>
          </p:cNvSpPr>
          <p:nvPr>
            <p:ph type="pic" sz="quarter" idx="14" hasCustomPrompt="1"/>
          </p:nvPr>
        </p:nvSpPr>
        <p:spPr>
          <a:xfrm>
            <a:off x="6562233" y="1134469"/>
            <a:ext cx="3960000" cy="21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4" name="Text 1"/>
          <p:cNvSpPr>
            <a:spLocks noGrp="1"/>
          </p:cNvSpPr>
          <p:nvPr>
            <p:ph type="body" sz="quarter" idx="17" hasCustomPrompt="1"/>
          </p:nvPr>
        </p:nvSpPr>
        <p:spPr>
          <a:xfrm>
            <a:off x="6466785" y="4317198"/>
            <a:ext cx="4650993" cy="1814796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Text 2"/>
          <p:cNvSpPr>
            <a:spLocks noGrp="1"/>
          </p:cNvSpPr>
          <p:nvPr>
            <p:ph type="body" sz="quarter" idx="16" hasCustomPrompt="1"/>
          </p:nvPr>
        </p:nvSpPr>
        <p:spPr>
          <a:xfrm>
            <a:off x="6466786" y="3847633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7" name="Text 3"/>
          <p:cNvSpPr>
            <a:spLocks noGrp="1"/>
          </p:cNvSpPr>
          <p:nvPr>
            <p:ph type="body" sz="quarter" idx="15" hasCustomPrompt="1"/>
          </p:nvPr>
        </p:nvSpPr>
        <p:spPr>
          <a:xfrm>
            <a:off x="2685643" y="3847559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6" name="Text 4"/>
          <p:cNvSpPr>
            <a:spLocks noGrp="1"/>
          </p:cNvSpPr>
          <p:nvPr>
            <p:ph type="body" sz="quarter" idx="19" hasCustomPrompt="1"/>
          </p:nvPr>
        </p:nvSpPr>
        <p:spPr>
          <a:xfrm>
            <a:off x="956478" y="1026156"/>
            <a:ext cx="4650993" cy="1905887"/>
          </a:xfrm>
        </p:spPr>
        <p:txBody>
          <a:bodyPr>
            <a:normAutofit/>
          </a:bodyPr>
          <a:lstStyle>
            <a:lvl1pPr algn="r">
              <a:defRPr sz="1600" b="0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8" name="Text 5"/>
          <p:cNvSpPr>
            <a:spLocks noGrp="1"/>
          </p:cNvSpPr>
          <p:nvPr>
            <p:ph type="body" sz="quarter" idx="20" hasCustomPrompt="1"/>
          </p:nvPr>
        </p:nvSpPr>
        <p:spPr>
          <a:xfrm>
            <a:off x="6466785" y="559541"/>
            <a:ext cx="2901950" cy="450567"/>
          </a:xfrm>
        </p:spPr>
        <p:txBody>
          <a:bodyPr>
            <a:normAutofit/>
          </a:bodyPr>
          <a:lstStyle>
            <a:lvl1pPr algn="l">
              <a:defRPr sz="18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5" name="Text 6"/>
          <p:cNvSpPr>
            <a:spLocks noGrp="1"/>
          </p:cNvSpPr>
          <p:nvPr>
            <p:ph type="body" sz="quarter" idx="18" hasCustomPrompt="1"/>
          </p:nvPr>
        </p:nvSpPr>
        <p:spPr>
          <a:xfrm>
            <a:off x="1540964" y="559541"/>
            <a:ext cx="4066507" cy="450567"/>
          </a:xfrm>
        </p:spPr>
        <p:txBody>
          <a:bodyPr>
            <a:norm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50161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meline - N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1"/>
          <p:cNvSpPr>
            <a:spLocks noGrp="1"/>
          </p:cNvSpPr>
          <p:nvPr>
            <p:ph type="body" sz="quarter" idx="17" hasCustomPrompt="1"/>
          </p:nvPr>
        </p:nvSpPr>
        <p:spPr>
          <a:xfrm>
            <a:off x="8284520" y="4445825"/>
            <a:ext cx="3224994" cy="1577288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4" name="Text 2"/>
          <p:cNvSpPr>
            <a:spLocks noGrp="1"/>
          </p:cNvSpPr>
          <p:nvPr>
            <p:ph type="body" sz="quarter" idx="16" hasCustomPrompt="1"/>
          </p:nvPr>
        </p:nvSpPr>
        <p:spPr>
          <a:xfrm>
            <a:off x="8284521" y="3986199"/>
            <a:ext cx="2777732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Picture 1"/>
          <p:cNvSpPr>
            <a:spLocks noGrp="1"/>
          </p:cNvSpPr>
          <p:nvPr>
            <p:ph type="pic" sz="quarter" idx="15" hasCustomPrompt="1"/>
          </p:nvPr>
        </p:nvSpPr>
        <p:spPr>
          <a:xfrm>
            <a:off x="6570286" y="3906688"/>
            <a:ext cx="1440000" cy="144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0" name="Text 3"/>
          <p:cNvSpPr>
            <a:spLocks noGrp="1"/>
          </p:cNvSpPr>
          <p:nvPr>
            <p:ph type="body" sz="quarter" idx="20" hasCustomPrompt="1"/>
          </p:nvPr>
        </p:nvSpPr>
        <p:spPr>
          <a:xfrm>
            <a:off x="2824791" y="3986199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4"/>
          <p:cNvSpPr>
            <a:spLocks noGrp="1"/>
          </p:cNvSpPr>
          <p:nvPr>
            <p:ph type="body" sz="quarter" idx="19" hasCustomPrompt="1"/>
          </p:nvPr>
        </p:nvSpPr>
        <p:spPr>
          <a:xfrm>
            <a:off x="6490773" y="1037218"/>
            <a:ext cx="4650993" cy="2024034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Picture 2"/>
          <p:cNvSpPr>
            <a:spLocks noGrp="1"/>
          </p:cNvSpPr>
          <p:nvPr>
            <p:ph type="pic" sz="quarter" idx="14" hasCustomPrompt="1"/>
          </p:nvPr>
        </p:nvSpPr>
        <p:spPr>
          <a:xfrm>
            <a:off x="1682814" y="1421596"/>
            <a:ext cx="3960000" cy="2160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6" name="Text 5"/>
          <p:cNvSpPr>
            <a:spLocks noGrp="1"/>
          </p:cNvSpPr>
          <p:nvPr>
            <p:ph type="body" sz="quarter" idx="18" hasCustomPrompt="1"/>
          </p:nvPr>
        </p:nvSpPr>
        <p:spPr>
          <a:xfrm>
            <a:off x="6490774" y="567653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6"/>
          <p:cNvSpPr>
            <a:spLocks noGrp="1"/>
          </p:cNvSpPr>
          <p:nvPr>
            <p:ph type="body" sz="quarter" idx="21" hasCustomPrompt="1"/>
          </p:nvPr>
        </p:nvSpPr>
        <p:spPr>
          <a:xfrm>
            <a:off x="2824791" y="566426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71060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1"/>
          <p:cNvSpPr>
            <a:spLocks noGrp="1"/>
          </p:cNvSpPr>
          <p:nvPr>
            <p:ph type="body" sz="quarter" idx="17" hasCustomPrompt="1"/>
          </p:nvPr>
        </p:nvSpPr>
        <p:spPr>
          <a:xfrm>
            <a:off x="1417738" y="5045618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2"/>
          <p:cNvSpPr>
            <a:spLocks noGrp="1"/>
          </p:cNvSpPr>
          <p:nvPr>
            <p:ph type="body" sz="quarter" idx="15" hasCustomPrompt="1"/>
          </p:nvPr>
        </p:nvSpPr>
        <p:spPr>
          <a:xfrm>
            <a:off x="1417738" y="3971449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29" name="Text 3"/>
          <p:cNvSpPr>
            <a:spLocks noGrp="1"/>
          </p:cNvSpPr>
          <p:nvPr>
            <p:ph type="body" sz="quarter" idx="11" hasCustomPrompt="1"/>
          </p:nvPr>
        </p:nvSpPr>
        <p:spPr>
          <a:xfrm>
            <a:off x="1417738" y="2897280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" name="Text 4"/>
          <p:cNvSpPr>
            <a:spLocks noGrp="1"/>
          </p:cNvSpPr>
          <p:nvPr>
            <p:ph type="body" sz="quarter" idx="19" hasCustomPrompt="1"/>
          </p:nvPr>
        </p:nvSpPr>
        <p:spPr>
          <a:xfrm>
            <a:off x="795868" y="1787900"/>
            <a:ext cx="6420477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itle"/>
          <p:cNvSpPr>
            <a:spLocks noGrp="1"/>
          </p:cNvSpPr>
          <p:nvPr>
            <p:ph type="title" hasCustomPrompt="1"/>
          </p:nvPr>
        </p:nvSpPr>
        <p:spPr>
          <a:xfrm>
            <a:off x="796427" y="120646"/>
            <a:ext cx="6419919" cy="1136791"/>
          </a:xfrm>
        </p:spPr>
        <p:txBody>
          <a:bodyPr anchor="b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14" name="Picture 1"/>
          <p:cNvSpPr>
            <a:spLocks noGrp="1"/>
          </p:cNvSpPr>
          <p:nvPr>
            <p:ph type="pic" idx="1" hasCustomPrompt="1"/>
          </p:nvPr>
        </p:nvSpPr>
        <p:spPr>
          <a:xfrm>
            <a:off x="8182919" y="-8467"/>
            <a:ext cx="4010373" cy="6876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4134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8416802" y="-2792"/>
            <a:ext cx="3775198" cy="686079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35" name="Text 1"/>
          <p:cNvSpPr>
            <a:spLocks noGrp="1"/>
          </p:cNvSpPr>
          <p:nvPr>
            <p:ph type="body" sz="quarter" idx="35" hasCustomPrompt="1"/>
          </p:nvPr>
        </p:nvSpPr>
        <p:spPr>
          <a:xfrm>
            <a:off x="926281" y="5565802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34" name="Text 2"/>
          <p:cNvSpPr>
            <a:spLocks noGrp="1"/>
          </p:cNvSpPr>
          <p:nvPr>
            <p:ph type="body" sz="quarter" idx="34" hasCustomPrompt="1"/>
          </p:nvPr>
        </p:nvSpPr>
        <p:spPr>
          <a:xfrm>
            <a:off x="926281" y="4713901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29" name="Text 3"/>
          <p:cNvSpPr>
            <a:spLocks noGrp="1"/>
          </p:cNvSpPr>
          <p:nvPr>
            <p:ph type="body" sz="quarter" idx="33" hasCustomPrompt="1"/>
          </p:nvPr>
        </p:nvSpPr>
        <p:spPr>
          <a:xfrm>
            <a:off x="926281" y="3862000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28" name="Text 4"/>
          <p:cNvSpPr>
            <a:spLocks noGrp="1"/>
          </p:cNvSpPr>
          <p:nvPr>
            <p:ph type="body" sz="quarter" idx="32" hasCustomPrompt="1"/>
          </p:nvPr>
        </p:nvSpPr>
        <p:spPr>
          <a:xfrm>
            <a:off x="926281" y="3010099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5"/>
          <p:cNvSpPr>
            <a:spLocks noGrp="1"/>
          </p:cNvSpPr>
          <p:nvPr>
            <p:ph type="body" sz="quarter" idx="31" hasCustomPrompt="1"/>
          </p:nvPr>
        </p:nvSpPr>
        <p:spPr>
          <a:xfrm>
            <a:off x="909439" y="2158198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hasCustomPrompt="1"/>
          </p:nvPr>
        </p:nvSpPr>
        <p:spPr>
          <a:xfrm>
            <a:off x="796427" y="120644"/>
            <a:ext cx="6750786" cy="1113796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4506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6829778" y="2"/>
            <a:ext cx="5362223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4" name="Text 1"/>
          <p:cNvSpPr>
            <a:spLocks noGrp="1"/>
          </p:cNvSpPr>
          <p:nvPr>
            <p:ph type="body" sz="half" idx="2" hasCustomPrompt="1"/>
          </p:nvPr>
        </p:nvSpPr>
        <p:spPr>
          <a:xfrm>
            <a:off x="1115438" y="3330911"/>
            <a:ext cx="5136205" cy="307932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5" name="Title"/>
          <p:cNvSpPr>
            <a:spLocks noGrp="1"/>
          </p:cNvSpPr>
          <p:nvPr>
            <p:ph type="title" hasCustomPrompt="1"/>
          </p:nvPr>
        </p:nvSpPr>
        <p:spPr>
          <a:xfrm>
            <a:off x="1115439" y="1171068"/>
            <a:ext cx="5136204" cy="1475360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997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urse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1"/>
          <p:cNvSpPr>
            <a:spLocks noGrp="1"/>
          </p:cNvSpPr>
          <p:nvPr>
            <p:ph type="body" sz="quarter" idx="24" hasCustomPrompt="1"/>
          </p:nvPr>
        </p:nvSpPr>
        <p:spPr>
          <a:xfrm>
            <a:off x="7294814" y="5105663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4" name="Text 2"/>
          <p:cNvSpPr>
            <a:spLocks noGrp="1"/>
          </p:cNvSpPr>
          <p:nvPr>
            <p:ph type="body" sz="quarter" idx="23" hasCustomPrompt="1"/>
          </p:nvPr>
        </p:nvSpPr>
        <p:spPr>
          <a:xfrm>
            <a:off x="7294814" y="3983085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Text 3"/>
          <p:cNvSpPr>
            <a:spLocks noGrp="1"/>
          </p:cNvSpPr>
          <p:nvPr>
            <p:ph type="body" sz="quarter" idx="22" hasCustomPrompt="1"/>
          </p:nvPr>
        </p:nvSpPr>
        <p:spPr>
          <a:xfrm>
            <a:off x="7294814" y="2924377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Text 4"/>
          <p:cNvSpPr>
            <a:spLocks noGrp="1"/>
          </p:cNvSpPr>
          <p:nvPr>
            <p:ph type="body" sz="quarter" idx="21" hasCustomPrompt="1"/>
          </p:nvPr>
        </p:nvSpPr>
        <p:spPr>
          <a:xfrm>
            <a:off x="1642676" y="5105663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5"/>
          <p:cNvSpPr>
            <a:spLocks noGrp="1"/>
          </p:cNvSpPr>
          <p:nvPr>
            <p:ph type="body" sz="quarter" idx="20" hasCustomPrompt="1"/>
          </p:nvPr>
        </p:nvSpPr>
        <p:spPr>
          <a:xfrm>
            <a:off x="1642676" y="4021973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29" name="Text 6"/>
          <p:cNvSpPr>
            <a:spLocks noGrp="1"/>
          </p:cNvSpPr>
          <p:nvPr>
            <p:ph type="body" sz="quarter" idx="11" hasCustomPrompt="1"/>
          </p:nvPr>
        </p:nvSpPr>
        <p:spPr>
          <a:xfrm>
            <a:off x="1643542" y="2934894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7"/>
          <p:cNvSpPr>
            <a:spLocks noGrp="1"/>
          </p:cNvSpPr>
          <p:nvPr>
            <p:ph type="body" sz="quarter" idx="19" hasCustomPrompt="1"/>
          </p:nvPr>
        </p:nvSpPr>
        <p:spPr>
          <a:xfrm>
            <a:off x="796426" y="2017527"/>
            <a:ext cx="10530388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006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ini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1"/>
          <p:cNvSpPr>
            <a:spLocks noGrp="1"/>
          </p:cNvSpPr>
          <p:nvPr>
            <p:ph type="body" sz="quarter" idx="19" hasCustomPrompt="1"/>
          </p:nvPr>
        </p:nvSpPr>
        <p:spPr>
          <a:xfrm>
            <a:off x="796426" y="1903600"/>
            <a:ext cx="10557374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747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844616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5717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/70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4851400" y="0"/>
            <a:ext cx="7341891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5" name="Text 1"/>
          <p:cNvSpPr>
            <a:spLocks noGrp="1"/>
          </p:cNvSpPr>
          <p:nvPr>
            <p:ph type="body" sz="half" idx="2" hasCustomPrompt="1"/>
          </p:nvPr>
        </p:nvSpPr>
        <p:spPr>
          <a:xfrm>
            <a:off x="707574" y="2536941"/>
            <a:ext cx="3678161" cy="389768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itle"/>
          <p:cNvSpPr>
            <a:spLocks noGrp="1"/>
          </p:cNvSpPr>
          <p:nvPr>
            <p:ph type="title" hasCustomPrompt="1"/>
          </p:nvPr>
        </p:nvSpPr>
        <p:spPr>
          <a:xfrm>
            <a:off x="707574" y="546652"/>
            <a:ext cx="3678160" cy="127368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3201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0/30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1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52663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5" name="Text 1"/>
          <p:cNvSpPr>
            <a:spLocks noGrp="1"/>
          </p:cNvSpPr>
          <p:nvPr>
            <p:ph type="body" sz="half" idx="2" hasCustomPrompt="1"/>
          </p:nvPr>
        </p:nvSpPr>
        <p:spPr>
          <a:xfrm>
            <a:off x="5550522" y="1941916"/>
            <a:ext cx="5803277" cy="4226871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itle"/>
          <p:cNvSpPr>
            <a:spLocks noGrp="1"/>
          </p:cNvSpPr>
          <p:nvPr>
            <p:ph type="title" hasCustomPrompt="1"/>
          </p:nvPr>
        </p:nvSpPr>
        <p:spPr>
          <a:xfrm>
            <a:off x="5550522" y="120644"/>
            <a:ext cx="5803277" cy="113679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5849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32"/>
    </p:custDataLst>
    <p:extLst>
      <p:ext uri="{BB962C8B-B14F-4D97-AF65-F5344CB8AC3E}">
        <p14:creationId xmlns:p14="http://schemas.microsoft.com/office/powerpoint/2010/main" val="390215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43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4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8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9.xml"/><Relationship Id="rId5" Type="http://schemas.openxmlformats.org/officeDocument/2006/relationships/image" Target="../media/image13.tif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0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7937" y="-741947"/>
            <a:ext cx="13090357" cy="8726905"/>
          </a:xfrm>
          <a:prstGeom prst="rect">
            <a:avLst/>
          </a:prstGeom>
        </p:spPr>
      </p:pic>
      <p:sp>
        <p:nvSpPr>
          <p:cNvPr id="11" name="Rectangle 1"/>
          <p:cNvSpPr/>
          <p:nvPr/>
        </p:nvSpPr>
        <p:spPr>
          <a:xfrm>
            <a:off x="0" y="1911927"/>
            <a:ext cx="12191999" cy="3611543"/>
          </a:xfrm>
          <a:prstGeom prst="rect">
            <a:avLst/>
          </a:prstGeom>
          <a:solidFill>
            <a:srgbClr val="1B1A23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1325">
              <a:lnSpc>
                <a:spcPct val="100000"/>
              </a:lnSpc>
              <a:spcBef>
                <a:spcPts val="1200"/>
              </a:spcBef>
            </a:pPr>
            <a:endParaRPr lang="en-US" sz="4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Title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prstClr val="white"/>
                </a:solidFill>
              </a:rPr>
              <a:t>Möglichkeiten</a:t>
            </a:r>
            <a:r>
              <a:rPr lang="en-US" dirty="0" smtClean="0">
                <a:solidFill>
                  <a:prstClr val="white"/>
                </a:solidFill>
              </a:rPr>
              <a:t> der </a:t>
            </a:r>
            <a:r>
              <a:rPr lang="en-US" dirty="0" err="1" smtClean="0">
                <a:solidFill>
                  <a:prstClr val="white"/>
                </a:solidFill>
              </a:rPr>
              <a:t>Vorplanung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für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größere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Einsätze</a:t>
            </a:r>
            <a:endParaRPr lang="ru-RU" dirty="0">
              <a:solidFill>
                <a:prstClr val="white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ectangle 2"/>
          <p:cNvSpPr/>
          <p:nvPr/>
        </p:nvSpPr>
        <p:spPr>
          <a:xfrm>
            <a:off x="3638076" y="3952960"/>
            <a:ext cx="4915847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483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>
            <a:spLocks noGrp="1"/>
          </p:cNvSpPr>
          <p:nvPr>
            <p:ph type="body" sz="half" idx="2"/>
          </p:nvPr>
        </p:nvSpPr>
        <p:spPr>
          <a:xfrm>
            <a:off x="817312" y="4309654"/>
            <a:ext cx="8933517" cy="2242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Steht</a:t>
            </a:r>
            <a:r>
              <a:rPr lang="en-US" dirty="0" smtClean="0"/>
              <a:t> </a:t>
            </a:r>
            <a:r>
              <a:rPr lang="en-US" dirty="0" err="1" smtClean="0"/>
              <a:t>ein</a:t>
            </a:r>
            <a:r>
              <a:rPr lang="en-US" dirty="0" smtClean="0"/>
              <a:t> </a:t>
            </a:r>
            <a:r>
              <a:rPr lang="en-US" dirty="0" err="1" smtClean="0"/>
              <a:t>Einsatzplan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das </a:t>
            </a:r>
            <a:r>
              <a:rPr lang="en-US" dirty="0" err="1" smtClean="0"/>
              <a:t>Objekt</a:t>
            </a:r>
            <a:r>
              <a:rPr lang="en-US" dirty="0" smtClean="0"/>
              <a:t> </a:t>
            </a:r>
            <a:r>
              <a:rPr lang="en-US" dirty="0" err="1" smtClean="0"/>
              <a:t>zur</a:t>
            </a:r>
            <a:r>
              <a:rPr lang="en-US" dirty="0" smtClean="0"/>
              <a:t> </a:t>
            </a:r>
            <a:r>
              <a:rPr lang="en-US" dirty="0" err="1" smtClean="0"/>
              <a:t>Verfügung</a:t>
            </a:r>
            <a:r>
              <a:rPr lang="en-US" dirty="0" smtClean="0"/>
              <a:t>?</a:t>
            </a:r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kann</a:t>
            </a:r>
            <a:r>
              <a:rPr lang="en-US" dirty="0" smtClean="0"/>
              <a:t> der </a:t>
            </a:r>
            <a:r>
              <a:rPr lang="en-US" dirty="0" err="1" smtClean="0"/>
              <a:t>Einsatzstellenfunk</a:t>
            </a:r>
            <a:r>
              <a:rPr lang="en-US" dirty="0" smtClean="0"/>
              <a:t> und die </a:t>
            </a:r>
            <a:r>
              <a:rPr lang="en-US" dirty="0" err="1" smtClean="0"/>
              <a:t>Kommunikation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der </a:t>
            </a:r>
            <a:r>
              <a:rPr lang="en-US" dirty="0" err="1" smtClean="0"/>
              <a:t>Leitstelle</a:t>
            </a:r>
            <a:r>
              <a:rPr lang="en-US" dirty="0" smtClean="0"/>
              <a:t> </a:t>
            </a:r>
            <a:r>
              <a:rPr lang="en-US" dirty="0" err="1" smtClean="0"/>
              <a:t>organisiert</a:t>
            </a:r>
            <a:r>
              <a:rPr lang="en-US" dirty="0" smtClean="0"/>
              <a:t> warden?</a:t>
            </a:r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Einsatzabschnitte</a:t>
            </a:r>
            <a:r>
              <a:rPr lang="en-US" dirty="0" smtClean="0"/>
              <a:t> </a:t>
            </a:r>
            <a:r>
              <a:rPr lang="en-US" dirty="0" err="1" smtClean="0"/>
              <a:t>können</a:t>
            </a:r>
            <a:r>
              <a:rPr lang="en-US" dirty="0" smtClean="0"/>
              <a:t> </a:t>
            </a:r>
            <a:r>
              <a:rPr lang="en-US" dirty="0" err="1" smtClean="0"/>
              <a:t>gebildet</a:t>
            </a:r>
            <a:r>
              <a:rPr lang="en-US" dirty="0" smtClean="0"/>
              <a:t> </a:t>
            </a:r>
            <a:r>
              <a:rPr lang="en-US" dirty="0" err="1" smtClean="0"/>
              <a:t>werden</a:t>
            </a:r>
            <a:r>
              <a:rPr lang="en-US" dirty="0" smtClean="0"/>
              <a:t>?</a:t>
            </a:r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Kräfte</a:t>
            </a:r>
            <a:r>
              <a:rPr lang="en-US" dirty="0" smtClean="0"/>
              <a:t> </a:t>
            </a:r>
            <a:r>
              <a:rPr lang="en-US" dirty="0" err="1" smtClean="0"/>
              <a:t>können</a:t>
            </a:r>
            <a:r>
              <a:rPr lang="en-US" dirty="0" smtClean="0"/>
              <a:t> den </a:t>
            </a:r>
            <a:r>
              <a:rPr lang="en-US" dirty="0" err="1" smtClean="0"/>
              <a:t>Einsatzabschnitten</a:t>
            </a:r>
            <a:r>
              <a:rPr lang="en-US" dirty="0" smtClean="0"/>
              <a:t> </a:t>
            </a:r>
            <a:r>
              <a:rPr lang="en-US" dirty="0" err="1" smtClean="0"/>
              <a:t>zugewiesen</a:t>
            </a:r>
            <a:r>
              <a:rPr lang="en-US" dirty="0" smtClean="0"/>
              <a:t> </a:t>
            </a:r>
            <a:r>
              <a:rPr lang="en-US" dirty="0" err="1" smtClean="0"/>
              <a:t>werden</a:t>
            </a:r>
            <a:r>
              <a:rPr lang="en-US" dirty="0" smtClean="0"/>
              <a:t>?</a:t>
            </a:r>
            <a:endParaRPr lang="en-US" dirty="0"/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7" name="Rectangle 1"/>
          <p:cNvSpPr/>
          <p:nvPr/>
        </p:nvSpPr>
        <p:spPr>
          <a:xfrm>
            <a:off x="912935" y="4135300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Title"/>
          <p:cNvSpPr>
            <a:spLocks noGrp="1"/>
          </p:cNvSpPr>
          <p:nvPr>
            <p:ph type="title"/>
          </p:nvPr>
        </p:nvSpPr>
        <p:spPr>
          <a:xfrm>
            <a:off x="817312" y="3286793"/>
            <a:ext cx="10557375" cy="724035"/>
          </a:xfrm>
        </p:spPr>
        <p:txBody>
          <a:bodyPr vert="horz" lIns="68580" tIns="34290" rIns="68580" bIns="3429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err="1" smtClean="0"/>
              <a:t>Einsatzplanung</a:t>
            </a:r>
            <a:endParaRPr lang="en-US" sz="2800" dirty="0"/>
          </a:p>
        </p:txBody>
      </p:sp>
      <p:pic>
        <p:nvPicPr>
          <p:cNvPr id="3" name="Picture 1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44" y="0"/>
            <a:ext cx="4560710" cy="3420533"/>
          </a:xfr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86" y="42962"/>
            <a:ext cx="5001914" cy="33346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739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Funkkonzept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Fahrzeugkonzept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Wasserversorgung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Kennzeichnung</a:t>
            </a:r>
            <a:r>
              <a:rPr lang="en-US" dirty="0" smtClean="0"/>
              <a:t> der </a:t>
            </a:r>
            <a:r>
              <a:rPr lang="en-US" dirty="0" err="1" smtClean="0"/>
              <a:t>Führungsdienstgrade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Atemschutz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Alarmierung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Einsatzplanung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13" name="Rectangle 1"/>
          <p:cNvSpPr/>
          <p:nvPr/>
        </p:nvSpPr>
        <p:spPr>
          <a:xfrm>
            <a:off x="972000" y="1548000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Zusammenfassung</a:t>
            </a:r>
            <a:r>
              <a:rPr lang="en-US" dirty="0" smtClean="0"/>
              <a:t>:</a:t>
            </a:r>
            <a:endParaRPr lang="ru-RU" dirty="0"/>
          </a:p>
        </p:txBody>
      </p:sp>
      <p:pic>
        <p:nvPicPr>
          <p:cNvPr id="14" name="Picture 1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627" y="0"/>
            <a:ext cx="4010373" cy="225427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32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>
            <a:spLocks noGrp="1"/>
          </p:cNvSpPr>
          <p:nvPr>
            <p:ph type="body" sz="half" idx="2"/>
          </p:nvPr>
        </p:nvSpPr>
        <p:spPr>
          <a:xfrm>
            <a:off x="271880" y="1144733"/>
            <a:ext cx="6417678" cy="231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Brand </a:t>
            </a:r>
            <a:r>
              <a:rPr lang="en-US" dirty="0" err="1" smtClean="0"/>
              <a:t>einer</a:t>
            </a:r>
            <a:r>
              <a:rPr lang="en-US" dirty="0" smtClean="0"/>
              <a:t> </a:t>
            </a:r>
            <a:r>
              <a:rPr lang="en-US" dirty="0" err="1" smtClean="0"/>
              <a:t>Scheune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Nebengebäuden</a:t>
            </a:r>
            <a:endParaRPr lang="en-US" dirty="0" smtClean="0"/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Ortsfeuerwehr</a:t>
            </a:r>
            <a:r>
              <a:rPr lang="en-US" dirty="0" smtClean="0"/>
              <a:t> </a:t>
            </a:r>
            <a:r>
              <a:rPr lang="en-US" dirty="0" err="1" smtClean="0"/>
              <a:t>Musterort</a:t>
            </a:r>
            <a:r>
              <a:rPr lang="en-US" dirty="0" smtClean="0"/>
              <a:t> </a:t>
            </a:r>
            <a:r>
              <a:rPr lang="en-US" dirty="0" err="1" smtClean="0"/>
              <a:t>rückt</a:t>
            </a:r>
            <a:r>
              <a:rPr lang="en-US" dirty="0" smtClean="0"/>
              <a:t> </a:t>
            </a:r>
            <a:r>
              <a:rPr lang="en-US" dirty="0" err="1" smtClean="0"/>
              <a:t>zu</a:t>
            </a:r>
            <a:r>
              <a:rPr lang="en-US" dirty="0" smtClean="0"/>
              <a:t> </a:t>
            </a:r>
            <a:r>
              <a:rPr lang="en-US" dirty="0" err="1" smtClean="0"/>
              <a:t>einem</a:t>
            </a:r>
            <a:r>
              <a:rPr lang="en-US" dirty="0" smtClean="0"/>
              <a:t> B2 </a:t>
            </a:r>
            <a:r>
              <a:rPr lang="en-US" dirty="0" err="1" smtClean="0"/>
              <a:t>aus</a:t>
            </a:r>
            <a:r>
              <a:rPr lang="en-US" dirty="0" smtClean="0"/>
              <a:t> und muss </a:t>
            </a:r>
            <a:r>
              <a:rPr lang="en-US" dirty="0" err="1" smtClean="0"/>
              <a:t>nachalarmieren</a:t>
            </a:r>
            <a:endParaRPr lang="en-US" dirty="0" smtClean="0"/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Feuerwehren</a:t>
            </a:r>
            <a:r>
              <a:rPr lang="en-US" dirty="0" smtClean="0"/>
              <a:t> der </a:t>
            </a:r>
            <a:r>
              <a:rPr lang="en-US" dirty="0" err="1" smtClean="0"/>
              <a:t>Gemeinde</a:t>
            </a:r>
            <a:r>
              <a:rPr lang="en-US" dirty="0" smtClean="0"/>
              <a:t> </a:t>
            </a:r>
            <a:r>
              <a:rPr lang="en-US" dirty="0" err="1" smtClean="0"/>
              <a:t>Musterstadt</a:t>
            </a:r>
            <a:r>
              <a:rPr lang="en-US" dirty="0" smtClean="0"/>
              <a:t> </a:t>
            </a:r>
            <a:r>
              <a:rPr lang="en-US" dirty="0" err="1" smtClean="0"/>
              <a:t>werden</a:t>
            </a:r>
            <a:r>
              <a:rPr lang="en-US" dirty="0" smtClean="0"/>
              <a:t> </a:t>
            </a:r>
            <a:r>
              <a:rPr lang="en-US" dirty="0" err="1" smtClean="0"/>
              <a:t>nachalarmiert</a:t>
            </a:r>
            <a:r>
              <a:rPr lang="en-US" dirty="0" smtClean="0"/>
              <a:t>. Die </a:t>
            </a:r>
            <a:r>
              <a:rPr lang="en-US" dirty="0" err="1" smtClean="0"/>
              <a:t>Wasserversorgung</a:t>
            </a:r>
            <a:r>
              <a:rPr lang="en-US" dirty="0" smtClean="0"/>
              <a:t> </a:t>
            </a:r>
            <a:r>
              <a:rPr lang="en-US" dirty="0" err="1" smtClean="0"/>
              <a:t>gestaltet</a:t>
            </a:r>
            <a:r>
              <a:rPr lang="en-US" dirty="0" smtClean="0"/>
              <a:t> </a:t>
            </a:r>
            <a:r>
              <a:rPr lang="en-US" dirty="0" err="1" smtClean="0"/>
              <a:t>sich</a:t>
            </a:r>
            <a:r>
              <a:rPr lang="en-US" dirty="0" smtClean="0"/>
              <a:t> </a:t>
            </a:r>
            <a:r>
              <a:rPr lang="en-US" dirty="0" err="1" smtClean="0"/>
              <a:t>schwierig</a:t>
            </a:r>
            <a:r>
              <a:rPr lang="en-US" dirty="0"/>
              <a:t> </a:t>
            </a:r>
            <a:r>
              <a:rPr lang="en-US" dirty="0" smtClean="0"/>
              <a:t>und das </a:t>
            </a:r>
            <a:r>
              <a:rPr lang="en-US" dirty="0" err="1" smtClean="0"/>
              <a:t>Feuer</a:t>
            </a:r>
            <a:r>
              <a:rPr lang="en-US" dirty="0" smtClean="0"/>
              <a:t> </a:t>
            </a:r>
            <a:r>
              <a:rPr lang="en-US" dirty="0" err="1" smtClean="0"/>
              <a:t>droht</a:t>
            </a:r>
            <a:r>
              <a:rPr lang="en-US" dirty="0" smtClean="0"/>
              <a:t> auf </a:t>
            </a:r>
            <a:r>
              <a:rPr lang="en-US" dirty="0" err="1" smtClean="0"/>
              <a:t>Nachbargebäude</a:t>
            </a:r>
            <a:r>
              <a:rPr lang="en-US" dirty="0" smtClean="0"/>
              <a:t> </a:t>
            </a:r>
            <a:r>
              <a:rPr lang="en-US" dirty="0" err="1" smtClean="0"/>
              <a:t>überzuspringen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Rectangle 1"/>
          <p:cNvSpPr/>
          <p:nvPr/>
        </p:nvSpPr>
        <p:spPr>
          <a:xfrm>
            <a:off x="720429" y="858491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Title"/>
          <p:cNvSpPr>
            <a:spLocks noGrp="1"/>
          </p:cNvSpPr>
          <p:nvPr>
            <p:ph type="title"/>
          </p:nvPr>
        </p:nvSpPr>
        <p:spPr>
          <a:xfrm>
            <a:off x="648870" y="131019"/>
            <a:ext cx="10557375" cy="724035"/>
          </a:xfrm>
        </p:spPr>
        <p:txBody>
          <a:bodyPr vert="horz" lIns="68580" tIns="34290" rIns="68580" bIns="3429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err="1" smtClean="0"/>
              <a:t>Einsatzlage</a:t>
            </a:r>
            <a:r>
              <a:rPr lang="en-US" dirty="0" smtClean="0"/>
              <a:t>:</a:t>
            </a:r>
            <a:endParaRPr lang="en-US" sz="2800" dirty="0"/>
          </a:p>
        </p:txBody>
      </p:sp>
      <p:pic>
        <p:nvPicPr>
          <p:cNvPr id="3" name="Picture 1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486" y="0"/>
            <a:ext cx="4560710" cy="3420533"/>
          </a:xfr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22" y="4307305"/>
            <a:ext cx="3826042" cy="2550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554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5"/>
          <p:cNvSpPr>
            <a:spLocks noGrp="1"/>
          </p:cNvSpPr>
          <p:nvPr>
            <p:ph type="body" sz="quarter" idx="23"/>
          </p:nvPr>
        </p:nvSpPr>
        <p:spPr>
          <a:xfrm>
            <a:off x="798846" y="1845929"/>
            <a:ext cx="8005185" cy="815383"/>
          </a:xfrm>
        </p:spPr>
        <p:txBody>
          <a:bodyPr/>
          <a:lstStyle/>
          <a:p>
            <a:endParaRPr lang="ru-RU" sz="1500" dirty="0"/>
          </a:p>
        </p:txBody>
      </p:sp>
      <p:pic>
        <p:nvPicPr>
          <p:cNvPr id="19" name="Picture 3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59" y="3791264"/>
            <a:ext cx="2094837" cy="1396558"/>
          </a:xfrm>
        </p:spPr>
      </p:pic>
      <p:pic>
        <p:nvPicPr>
          <p:cNvPr id="10" name="Picture 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68" t="13686" r="19871"/>
          <a:stretch/>
        </p:blipFill>
        <p:spPr>
          <a:xfrm>
            <a:off x="4283243" y="3224621"/>
            <a:ext cx="1171074" cy="1955452"/>
          </a:xfrm>
          <a:prstGeom prst="rect">
            <a:avLst/>
          </a:prstGeom>
        </p:spPr>
      </p:pic>
      <p:pic>
        <p:nvPicPr>
          <p:cNvPr id="7" name="Picture 1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29" y="3085236"/>
            <a:ext cx="2094837" cy="2094837"/>
          </a:xfrm>
          <a:prstGeom prst="rect">
            <a:avLst/>
          </a:prstGeom>
        </p:spPr>
      </p:pic>
      <p:sp>
        <p:nvSpPr>
          <p:cNvPr id="13" name="Rectangle 1"/>
          <p:cNvSpPr/>
          <p:nvPr/>
        </p:nvSpPr>
        <p:spPr>
          <a:xfrm>
            <a:off x="972000" y="2229785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796426" y="850555"/>
            <a:ext cx="10557375" cy="1136791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welchen</a:t>
            </a:r>
            <a:r>
              <a:rPr lang="en-US" dirty="0" smtClean="0"/>
              <a:t> </a:t>
            </a:r>
            <a:r>
              <a:rPr lang="en-US" dirty="0" err="1" smtClean="0"/>
              <a:t>Herausforderungen</a:t>
            </a:r>
            <a:r>
              <a:rPr lang="en-US" dirty="0" smtClean="0"/>
              <a:t> </a:t>
            </a:r>
            <a:r>
              <a:rPr lang="en-US" dirty="0" err="1" smtClean="0"/>
              <a:t>müssen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</a:t>
            </a:r>
            <a:r>
              <a:rPr lang="en-US" dirty="0" err="1" smtClean="0"/>
              <a:t>Führungskraft</a:t>
            </a:r>
            <a:r>
              <a:rPr lang="en-US" dirty="0" smtClean="0"/>
              <a:t> </a:t>
            </a:r>
            <a:r>
              <a:rPr lang="en-US" dirty="0" err="1" smtClean="0"/>
              <a:t>bei</a:t>
            </a:r>
            <a:r>
              <a:rPr lang="en-US" dirty="0" smtClean="0"/>
              <a:t> </a:t>
            </a:r>
            <a:r>
              <a:rPr lang="en-US" dirty="0" err="1" smtClean="0"/>
              <a:t>solchen</a:t>
            </a:r>
            <a:r>
              <a:rPr lang="en-US" dirty="0" smtClean="0"/>
              <a:t> </a:t>
            </a:r>
            <a:r>
              <a:rPr lang="en-US" dirty="0" err="1" smtClean="0"/>
              <a:t>Einsätzen</a:t>
            </a:r>
            <a:r>
              <a:rPr lang="en-US" dirty="0" smtClean="0"/>
              <a:t> </a:t>
            </a:r>
            <a:r>
              <a:rPr lang="en-US" dirty="0" err="1" smtClean="0"/>
              <a:t>rechnen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Textplatzhalt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6" name="Title"/>
          <p:cNvSpPr txBox="1">
            <a:spLocks/>
          </p:cNvSpPr>
          <p:nvPr/>
        </p:nvSpPr>
        <p:spPr>
          <a:xfrm>
            <a:off x="808353" y="579704"/>
            <a:ext cx="10557375" cy="11367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Können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bereits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Vorfeld</a:t>
            </a:r>
            <a:r>
              <a:rPr lang="en-US" dirty="0" smtClean="0"/>
              <a:t> diverse </a:t>
            </a:r>
            <a:r>
              <a:rPr lang="en-US" dirty="0" err="1" smtClean="0"/>
              <a:t>Maßnahmen</a:t>
            </a:r>
            <a:r>
              <a:rPr lang="en-US" dirty="0" smtClean="0"/>
              <a:t> </a:t>
            </a:r>
            <a:r>
              <a:rPr lang="en-US" dirty="0" err="1" smtClean="0"/>
              <a:t>planen</a:t>
            </a:r>
            <a:r>
              <a:rPr lang="en-US" dirty="0" smtClean="0"/>
              <a:t>?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056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1"/>
          <p:cNvSpPr>
            <a:spLocks noGrp="1"/>
          </p:cNvSpPr>
          <p:nvPr>
            <p:ph type="body" sz="half" idx="2"/>
          </p:nvPr>
        </p:nvSpPr>
        <p:spPr>
          <a:xfrm>
            <a:off x="6314380" y="1941917"/>
            <a:ext cx="5414878" cy="361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Fleetmapping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 err="1" smtClean="0"/>
              <a:t>hrer</a:t>
            </a:r>
            <a:r>
              <a:rPr lang="en-US" dirty="0" smtClean="0"/>
              <a:t> ILS/</a:t>
            </a:r>
            <a:r>
              <a:rPr lang="en-US" dirty="0" err="1" smtClean="0"/>
              <a:t>Ihres</a:t>
            </a:r>
            <a:r>
              <a:rPr lang="en-US" dirty="0" smtClean="0"/>
              <a:t> </a:t>
            </a:r>
            <a:r>
              <a:rPr lang="en-US" dirty="0" err="1" smtClean="0"/>
              <a:t>Landkreises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Ausstattung</a:t>
            </a:r>
            <a:r>
              <a:rPr lang="en-US" dirty="0" smtClean="0"/>
              <a:t> der </a:t>
            </a:r>
            <a:r>
              <a:rPr lang="en-US" dirty="0" err="1" smtClean="0"/>
              <a:t>Führungskräfte</a:t>
            </a:r>
            <a:r>
              <a:rPr lang="en-US" dirty="0" smtClean="0"/>
              <a:t>/</a:t>
            </a:r>
            <a:r>
              <a:rPr lang="en-US" dirty="0" err="1" smtClean="0"/>
              <a:t>Führungsdienstgrade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Gibt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</a:t>
            </a:r>
            <a:r>
              <a:rPr lang="en-US" dirty="0" err="1" smtClean="0"/>
              <a:t>Funkplan</a:t>
            </a:r>
            <a:r>
              <a:rPr lang="en-US" dirty="0" smtClean="0"/>
              <a:t>, muss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</a:t>
            </a:r>
            <a:r>
              <a:rPr lang="en-US" dirty="0" err="1" smtClean="0"/>
              <a:t>Funkplan</a:t>
            </a:r>
            <a:r>
              <a:rPr lang="en-US" dirty="0" smtClean="0"/>
              <a:t> </a:t>
            </a:r>
            <a:r>
              <a:rPr lang="en-US" dirty="0" err="1" smtClean="0"/>
              <a:t>erstellen</a:t>
            </a:r>
            <a:r>
              <a:rPr lang="en-US" dirty="0"/>
              <a:t>?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Einsatzstellenfunk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</a:t>
            </a:r>
            <a:r>
              <a:rPr lang="en-US" dirty="0" err="1" smtClean="0"/>
              <a:t>Atemschutzgeräteträger</a:t>
            </a:r>
            <a:r>
              <a:rPr lang="en-US" dirty="0" smtClean="0"/>
              <a:t> (DMO, </a:t>
            </a:r>
            <a:r>
              <a:rPr lang="en-US" dirty="0" err="1" smtClean="0"/>
              <a:t>Notruf</a:t>
            </a:r>
            <a:r>
              <a:rPr lang="en-US" dirty="0" smtClean="0"/>
              <a:t>, </a:t>
            </a:r>
            <a:r>
              <a:rPr lang="en-US" dirty="0" err="1" smtClean="0"/>
              <a:t>Kommunikation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den </a:t>
            </a:r>
            <a:r>
              <a:rPr lang="en-US" dirty="0" err="1" smtClean="0"/>
              <a:t>Einheitsführern</a:t>
            </a:r>
            <a:r>
              <a:rPr lang="en-US" dirty="0" smtClean="0"/>
              <a:t> und der </a:t>
            </a:r>
            <a:r>
              <a:rPr lang="en-US" dirty="0" err="1" smtClean="0"/>
              <a:t>Atemschutzüberwachung</a:t>
            </a:r>
            <a:r>
              <a:rPr lang="en-US" dirty="0" smtClean="0"/>
              <a:t>, </a:t>
            </a:r>
            <a:r>
              <a:rPr lang="en-US" dirty="0" err="1" smtClean="0"/>
              <a:t>brauche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Repeater 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Rectangle 1"/>
          <p:cNvSpPr/>
          <p:nvPr/>
        </p:nvSpPr>
        <p:spPr>
          <a:xfrm>
            <a:off x="6394454" y="1581676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"/>
          <p:cNvSpPr>
            <a:spLocks noGrp="1"/>
          </p:cNvSpPr>
          <p:nvPr>
            <p:ph type="title"/>
          </p:nvPr>
        </p:nvSpPr>
        <p:spPr>
          <a:xfrm>
            <a:off x="6295947" y="120644"/>
            <a:ext cx="4857503" cy="1136791"/>
          </a:xfrm>
        </p:spPr>
        <p:txBody>
          <a:bodyPr>
            <a:normAutofit/>
          </a:bodyPr>
          <a:lstStyle/>
          <a:p>
            <a:r>
              <a:rPr lang="en-US" dirty="0" err="1" smtClean="0"/>
              <a:t>Funkkonzept</a:t>
            </a:r>
            <a:endParaRPr lang="ru-RU" sz="28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15" y="1106905"/>
            <a:ext cx="3096782" cy="46441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983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>
            <a:spLocks noGrp="1"/>
          </p:cNvSpPr>
          <p:nvPr>
            <p:ph type="body" sz="half" idx="2"/>
          </p:nvPr>
        </p:nvSpPr>
        <p:spPr>
          <a:xfrm>
            <a:off x="817313" y="4085213"/>
            <a:ext cx="7846042" cy="257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Muss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bereits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diverse </a:t>
            </a:r>
            <a:r>
              <a:rPr lang="en-US" dirty="0" err="1" smtClean="0"/>
              <a:t>Gebäude</a:t>
            </a:r>
            <a:r>
              <a:rPr lang="en-US" dirty="0" smtClean="0"/>
              <a:t> </a:t>
            </a:r>
            <a:r>
              <a:rPr lang="en-US" dirty="0" err="1" smtClean="0"/>
              <a:t>spezielle</a:t>
            </a:r>
            <a:r>
              <a:rPr lang="en-US" dirty="0" smtClean="0"/>
              <a:t> </a:t>
            </a:r>
            <a:r>
              <a:rPr lang="en-US" dirty="0" err="1" smtClean="0"/>
              <a:t>Fahrzeuge</a:t>
            </a:r>
            <a:r>
              <a:rPr lang="en-US" dirty="0" smtClean="0"/>
              <a:t> in der </a:t>
            </a:r>
            <a:r>
              <a:rPr lang="en-US" dirty="0" err="1" smtClean="0"/>
              <a:t>Alarmierung</a:t>
            </a:r>
            <a:r>
              <a:rPr lang="en-US" dirty="0" smtClean="0"/>
              <a:t> </a:t>
            </a:r>
            <a:r>
              <a:rPr lang="en-US" dirty="0" err="1" smtClean="0"/>
              <a:t>berücksichtigen</a:t>
            </a:r>
            <a:r>
              <a:rPr lang="en-US" dirty="0" smtClean="0"/>
              <a:t>?</a:t>
            </a:r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viele</a:t>
            </a:r>
            <a:r>
              <a:rPr lang="en-US" dirty="0" smtClean="0"/>
              <a:t> </a:t>
            </a:r>
            <a:r>
              <a:rPr lang="en-US" dirty="0" err="1" smtClean="0"/>
              <a:t>Atemschutzgeräte</a:t>
            </a:r>
            <a:r>
              <a:rPr lang="en-US" dirty="0" smtClean="0"/>
              <a:t> </a:t>
            </a:r>
            <a:r>
              <a:rPr lang="en-US" dirty="0" err="1" smtClean="0"/>
              <a:t>habe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bei</a:t>
            </a:r>
            <a:r>
              <a:rPr lang="en-US" dirty="0" smtClean="0"/>
              <a:t> der </a:t>
            </a:r>
            <a:r>
              <a:rPr lang="en-US" dirty="0" err="1" smtClean="0"/>
              <a:t>Erstalarmierung</a:t>
            </a:r>
            <a:r>
              <a:rPr lang="en-US" dirty="0" smtClean="0"/>
              <a:t> </a:t>
            </a:r>
            <a:r>
              <a:rPr lang="en-US" dirty="0" err="1" smtClean="0"/>
              <a:t>zur</a:t>
            </a:r>
            <a:r>
              <a:rPr lang="en-US" dirty="0" smtClean="0"/>
              <a:t> </a:t>
            </a:r>
            <a:r>
              <a:rPr lang="en-US" dirty="0" err="1" smtClean="0"/>
              <a:t>Verfügung</a:t>
            </a:r>
            <a:r>
              <a:rPr lang="en-US" dirty="0" smtClean="0"/>
              <a:t>?</a:t>
            </a:r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viele</a:t>
            </a:r>
            <a:r>
              <a:rPr lang="en-US" dirty="0" smtClean="0"/>
              <a:t> </a:t>
            </a:r>
            <a:r>
              <a:rPr lang="en-US" dirty="0" err="1" smtClean="0"/>
              <a:t>Atemschutzgeräte</a:t>
            </a:r>
            <a:r>
              <a:rPr lang="en-US" dirty="0" smtClean="0"/>
              <a:t> in </a:t>
            </a:r>
            <a:r>
              <a:rPr lang="en-US" dirty="0" err="1" smtClean="0"/>
              <a:t>welcher</a:t>
            </a:r>
            <a:r>
              <a:rPr lang="en-US" dirty="0" smtClean="0"/>
              <a:t> Frist </a:t>
            </a:r>
            <a:r>
              <a:rPr lang="en-US" dirty="0" err="1" smtClean="0"/>
              <a:t>kann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nachalarmieren</a:t>
            </a:r>
            <a:r>
              <a:rPr lang="en-US" dirty="0" smtClean="0"/>
              <a:t>?</a:t>
            </a:r>
            <a:endParaRPr lang="en-US" dirty="0"/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Gibt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Absprachen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die </a:t>
            </a:r>
            <a:r>
              <a:rPr lang="en-US" dirty="0" err="1" smtClean="0"/>
              <a:t>Aufstellung</a:t>
            </a:r>
            <a:r>
              <a:rPr lang="en-US" dirty="0" smtClean="0"/>
              <a:t> der </a:t>
            </a:r>
            <a:r>
              <a:rPr lang="en-US" dirty="0" err="1" smtClean="0"/>
              <a:t>Drehleiter</a:t>
            </a:r>
            <a:r>
              <a:rPr lang="en-US" dirty="0" smtClean="0"/>
              <a:t> (</a:t>
            </a:r>
            <a:r>
              <a:rPr lang="en-US" dirty="0" err="1" smtClean="0"/>
              <a:t>Platz</a:t>
            </a:r>
            <a:r>
              <a:rPr lang="en-US" dirty="0" smtClean="0"/>
              <a:t> </a:t>
            </a:r>
            <a:r>
              <a:rPr lang="en-US" dirty="0" err="1" smtClean="0"/>
              <a:t>lassen</a:t>
            </a:r>
            <a:r>
              <a:rPr lang="en-US" dirty="0" smtClean="0"/>
              <a:t>)?</a:t>
            </a:r>
          </a:p>
          <a:p>
            <a:pPr marL="285750" indent="-285750">
              <a:lnSpc>
                <a:spcPct val="133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7" name="Rectangle 1"/>
          <p:cNvSpPr/>
          <p:nvPr/>
        </p:nvSpPr>
        <p:spPr>
          <a:xfrm>
            <a:off x="912935" y="3811103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Title"/>
          <p:cNvSpPr>
            <a:spLocks noGrp="1"/>
          </p:cNvSpPr>
          <p:nvPr>
            <p:ph type="title"/>
          </p:nvPr>
        </p:nvSpPr>
        <p:spPr>
          <a:xfrm>
            <a:off x="817312" y="2663338"/>
            <a:ext cx="10557375" cy="724035"/>
          </a:xfrm>
        </p:spPr>
        <p:txBody>
          <a:bodyPr vert="horz" lIns="68580" tIns="34290" rIns="68580" bIns="3429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dirty="0" err="1" smtClean="0"/>
              <a:t>Fahrzeugkonzept</a:t>
            </a:r>
            <a:endParaRPr lang="en-US" sz="2800" dirty="0"/>
          </a:p>
        </p:txBody>
      </p:sp>
      <p:pic>
        <p:nvPicPr>
          <p:cNvPr id="8" name="Picture 1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764505" cy="2816592"/>
          </a:xfr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6" t="30954" r="11518" b="25664"/>
          <a:stretch/>
        </p:blipFill>
        <p:spPr>
          <a:xfrm>
            <a:off x="5465505" y="-1"/>
            <a:ext cx="6726495" cy="28153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554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1"/>
          <p:cNvSpPr>
            <a:spLocks noGrp="1"/>
          </p:cNvSpPr>
          <p:nvPr>
            <p:ph type="body" sz="half" idx="16"/>
          </p:nvPr>
        </p:nvSpPr>
        <p:spPr>
          <a:xfrm>
            <a:off x="6035465" y="5455552"/>
            <a:ext cx="4991926" cy="860748"/>
          </a:xfr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Wo </a:t>
            </a:r>
            <a:r>
              <a:rPr lang="en-US" dirty="0" err="1" smtClean="0"/>
              <a:t>sind</a:t>
            </a:r>
            <a:r>
              <a:rPr lang="en-US" dirty="0" smtClean="0"/>
              <a:t> </a:t>
            </a:r>
            <a:r>
              <a:rPr lang="en-US" dirty="0" err="1" smtClean="0"/>
              <a:t>offene</a:t>
            </a:r>
            <a:r>
              <a:rPr lang="en-US" dirty="0" smtClean="0"/>
              <a:t> </a:t>
            </a:r>
            <a:r>
              <a:rPr lang="en-US" dirty="0" err="1" smtClean="0"/>
              <a:t>Gewässer</a:t>
            </a:r>
            <a:r>
              <a:rPr lang="en-US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19" name="Rectangle 1"/>
          <p:cNvSpPr/>
          <p:nvPr/>
        </p:nvSpPr>
        <p:spPr>
          <a:xfrm>
            <a:off x="6153151" y="5238719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Text 3"/>
          <p:cNvSpPr>
            <a:spLocks noGrp="1"/>
          </p:cNvSpPr>
          <p:nvPr>
            <p:ph type="body" sz="half" idx="15"/>
          </p:nvPr>
        </p:nvSpPr>
        <p:spPr>
          <a:xfrm>
            <a:off x="703052" y="5455552"/>
            <a:ext cx="4919825" cy="860748"/>
          </a:xfr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sieht</a:t>
            </a:r>
            <a:r>
              <a:rPr lang="en-US" dirty="0" smtClean="0"/>
              <a:t> </a:t>
            </a:r>
            <a:r>
              <a:rPr lang="en-US" dirty="0" err="1" smtClean="0"/>
              <a:t>unsere</a:t>
            </a:r>
            <a:r>
              <a:rPr lang="en-US" dirty="0" smtClean="0"/>
              <a:t> </a:t>
            </a:r>
            <a:r>
              <a:rPr lang="en-US" dirty="0" err="1" smtClean="0"/>
              <a:t>Wasserversorgung</a:t>
            </a:r>
            <a:r>
              <a:rPr lang="en-US" dirty="0" smtClean="0"/>
              <a:t> </a:t>
            </a:r>
            <a:r>
              <a:rPr lang="en-US" dirty="0" err="1" smtClean="0"/>
              <a:t>aus</a:t>
            </a:r>
            <a:r>
              <a:rPr lang="en-US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erreiche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den </a:t>
            </a:r>
            <a:r>
              <a:rPr lang="en-US" dirty="0" err="1" smtClean="0"/>
              <a:t>Wasserversorger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18" name="Rectangle 2"/>
          <p:cNvSpPr/>
          <p:nvPr/>
        </p:nvSpPr>
        <p:spPr>
          <a:xfrm>
            <a:off x="808144" y="5238719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1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61" y="1660597"/>
            <a:ext cx="1316642" cy="2714559"/>
          </a:xfrm>
        </p:spPr>
      </p:pic>
      <p:sp>
        <p:nvSpPr>
          <p:cNvPr id="10" name="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Wasserversorgung</a:t>
            </a:r>
            <a:endParaRPr lang="ru-RU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162" y="1580029"/>
            <a:ext cx="2026052" cy="27022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624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5"/>
          <p:cNvSpPr>
            <a:spLocks noGrp="1"/>
          </p:cNvSpPr>
          <p:nvPr>
            <p:ph type="body" sz="quarter" idx="16"/>
          </p:nvPr>
        </p:nvSpPr>
        <p:spPr>
          <a:xfrm>
            <a:off x="737713" y="5287006"/>
            <a:ext cx="3369702" cy="95893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Gibt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Westen</a:t>
            </a:r>
            <a:r>
              <a:rPr lang="en-US" dirty="0" smtClean="0"/>
              <a:t> </a:t>
            </a:r>
            <a:r>
              <a:rPr lang="en-US" dirty="0" err="1" smtClean="0"/>
              <a:t>zur</a:t>
            </a:r>
            <a:r>
              <a:rPr lang="en-US" dirty="0" smtClean="0"/>
              <a:t> </a:t>
            </a:r>
            <a:r>
              <a:rPr lang="en-US" dirty="0" err="1" smtClean="0"/>
              <a:t>Kennzeichnung</a:t>
            </a:r>
            <a:r>
              <a:rPr lang="en-US" dirty="0" smtClean="0"/>
              <a:t> von </a:t>
            </a:r>
            <a:r>
              <a:rPr lang="en-US" dirty="0" err="1" smtClean="0"/>
              <a:t>Führungskräften</a:t>
            </a:r>
            <a:r>
              <a:rPr lang="en-US" dirty="0" smtClean="0"/>
              <a:t>?</a:t>
            </a:r>
          </a:p>
        </p:txBody>
      </p:sp>
      <p:pic>
        <p:nvPicPr>
          <p:cNvPr id="5" name="Picture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837" y="2728661"/>
            <a:ext cx="1839453" cy="2146961"/>
          </a:xfrm>
        </p:spPr>
      </p:pic>
      <p:sp>
        <p:nvSpPr>
          <p:cNvPr id="59" name="Text 7"/>
          <p:cNvSpPr>
            <a:spLocks noGrp="1"/>
          </p:cNvSpPr>
          <p:nvPr>
            <p:ph type="body" sz="quarter" idx="23"/>
          </p:nvPr>
        </p:nvSpPr>
        <p:spPr/>
        <p:txBody>
          <a:bodyPr>
            <a:noAutofit/>
          </a:bodyPr>
          <a:lstStyle/>
          <a:p>
            <a:endParaRPr lang="ru-RU" sz="1500" dirty="0"/>
          </a:p>
        </p:txBody>
      </p:sp>
      <p:sp>
        <p:nvSpPr>
          <p:cNvPr id="16" name="Rectangle 1"/>
          <p:cNvSpPr/>
          <p:nvPr/>
        </p:nvSpPr>
        <p:spPr>
          <a:xfrm>
            <a:off x="972000" y="1548000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Kennzeichnung</a:t>
            </a:r>
            <a:r>
              <a:rPr lang="en-US" dirty="0" smtClean="0"/>
              <a:t> der </a:t>
            </a:r>
            <a:r>
              <a:rPr lang="en-US" dirty="0" err="1" smtClean="0"/>
              <a:t>Führungsdienstgrade</a:t>
            </a:r>
            <a:endParaRPr lang="ru-RU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8"/>
          </p:nvPr>
        </p:nvSpPr>
        <p:spPr>
          <a:xfrm>
            <a:off x="8173281" y="5287006"/>
            <a:ext cx="3431265" cy="95893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…</a:t>
            </a:r>
            <a:endParaRPr lang="en-US" dirty="0"/>
          </a:p>
          <a:p>
            <a:endParaRPr lang="de-DE" dirty="0"/>
          </a:p>
        </p:txBody>
      </p:sp>
      <p:sp>
        <p:nvSpPr>
          <p:cNvPr id="19" name="Text 5"/>
          <p:cNvSpPr>
            <a:spLocks noGrp="1"/>
          </p:cNvSpPr>
          <p:nvPr>
            <p:ph type="body" sz="quarter" idx="16"/>
          </p:nvPr>
        </p:nvSpPr>
        <p:spPr>
          <a:xfrm>
            <a:off x="4545859" y="5287006"/>
            <a:ext cx="3369702" cy="95893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Wo </a:t>
            </a:r>
            <a:r>
              <a:rPr lang="en-US" dirty="0" err="1" smtClean="0"/>
              <a:t>werden</a:t>
            </a:r>
            <a:r>
              <a:rPr lang="en-US" dirty="0" smtClean="0"/>
              <a:t> die </a:t>
            </a:r>
            <a:r>
              <a:rPr lang="en-US" dirty="0" err="1" smtClean="0"/>
              <a:t>Westen</a:t>
            </a:r>
            <a:r>
              <a:rPr lang="en-US" dirty="0" smtClean="0"/>
              <a:t> </a:t>
            </a:r>
            <a:r>
              <a:rPr lang="en-US" dirty="0" err="1" smtClean="0"/>
              <a:t>mitgeführt</a:t>
            </a:r>
            <a:r>
              <a:rPr lang="en-US" dirty="0" smtClean="0"/>
              <a:t>?</a:t>
            </a: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206" y="2878672"/>
            <a:ext cx="1676994" cy="18515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784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9" grpId="0" build="p"/>
      <p:bldP spid="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viele</a:t>
            </a:r>
            <a:r>
              <a:rPr lang="en-US" dirty="0" smtClean="0"/>
              <a:t> </a:t>
            </a:r>
            <a:r>
              <a:rPr lang="en-US" dirty="0" err="1" smtClean="0"/>
              <a:t>Atemschutzgeräteträger</a:t>
            </a:r>
            <a:r>
              <a:rPr lang="en-US" dirty="0" smtClean="0"/>
              <a:t> </a:t>
            </a:r>
            <a:r>
              <a:rPr lang="en-US" dirty="0" err="1" smtClean="0"/>
              <a:t>benötige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für</a:t>
            </a:r>
            <a:r>
              <a:rPr lang="en-US" dirty="0" smtClean="0"/>
              <a:t> die </a:t>
            </a:r>
            <a:r>
              <a:rPr lang="en-US" dirty="0" err="1" smtClean="0"/>
              <a:t>Erstalarmierung</a:t>
            </a:r>
            <a:r>
              <a:rPr lang="en-US" dirty="0" smtClean="0"/>
              <a:t>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viele</a:t>
            </a:r>
            <a:r>
              <a:rPr lang="en-US" dirty="0" smtClean="0"/>
              <a:t> </a:t>
            </a:r>
            <a:r>
              <a:rPr lang="en-US" dirty="0" err="1" smtClean="0"/>
              <a:t>Atemschutzgeräteträger</a:t>
            </a:r>
            <a:r>
              <a:rPr lang="en-US" dirty="0" smtClean="0"/>
              <a:t> </a:t>
            </a:r>
            <a:r>
              <a:rPr lang="en-US" dirty="0" err="1" smtClean="0"/>
              <a:t>habe</a:t>
            </a:r>
            <a:r>
              <a:rPr lang="en-US" dirty="0" smtClean="0"/>
              <a:t> </a:t>
            </a: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zur</a:t>
            </a:r>
            <a:r>
              <a:rPr lang="en-US" dirty="0" smtClean="0"/>
              <a:t> </a:t>
            </a:r>
            <a:r>
              <a:rPr lang="en-US" dirty="0" err="1" smtClean="0"/>
              <a:t>Verfügung</a:t>
            </a:r>
            <a:r>
              <a:rPr lang="en-US" dirty="0" smtClean="0"/>
              <a:t>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wird</a:t>
            </a:r>
            <a:r>
              <a:rPr lang="en-US" dirty="0" smtClean="0"/>
              <a:t> die </a:t>
            </a:r>
            <a:r>
              <a:rPr lang="en-US" dirty="0" err="1" smtClean="0"/>
              <a:t>Atemschutzüberwachung</a:t>
            </a:r>
            <a:r>
              <a:rPr lang="en-US" dirty="0" smtClean="0"/>
              <a:t> </a:t>
            </a:r>
            <a:r>
              <a:rPr lang="en-US" dirty="0" err="1" smtClean="0"/>
              <a:t>durchgeführt</a:t>
            </a:r>
            <a:r>
              <a:rPr lang="en-US" dirty="0" smtClean="0"/>
              <a:t>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8" name="Rectangle 1"/>
          <p:cNvSpPr/>
          <p:nvPr/>
        </p:nvSpPr>
        <p:spPr>
          <a:xfrm>
            <a:off x="5655999" y="1653911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itle"/>
          <p:cNvSpPr>
            <a:spLocks noGrp="1"/>
          </p:cNvSpPr>
          <p:nvPr>
            <p:ph type="title"/>
          </p:nvPr>
        </p:nvSpPr>
        <p:spPr>
          <a:xfrm>
            <a:off x="5550522" y="135884"/>
            <a:ext cx="5803277" cy="1136791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dirty="0" err="1" smtClean="0"/>
              <a:t>Atemschutz</a:t>
            </a:r>
            <a:endParaRPr lang="ru-RU" dirty="0"/>
          </a:p>
        </p:txBody>
      </p:sp>
      <p:pic>
        <p:nvPicPr>
          <p:cNvPr id="5" name="Picture 1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55" y="1941916"/>
            <a:ext cx="4286249" cy="28574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66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1"/>
          <p:cNvSpPr>
            <a:spLocks noGrp="1"/>
          </p:cNvSpPr>
          <p:nvPr>
            <p:ph type="body" sz="half" idx="2"/>
          </p:nvPr>
        </p:nvSpPr>
        <p:spPr>
          <a:xfrm>
            <a:off x="6713394" y="1941917"/>
            <a:ext cx="4839070" cy="22057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Gibt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gemeinsame</a:t>
            </a:r>
            <a:r>
              <a:rPr lang="en-US" dirty="0" smtClean="0"/>
              <a:t> </a:t>
            </a:r>
            <a:r>
              <a:rPr lang="en-US" dirty="0" err="1" smtClean="0"/>
              <a:t>Alarmierungskonzepte</a:t>
            </a:r>
            <a:r>
              <a:rPr lang="en-US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Führungskräfte</a:t>
            </a:r>
            <a:r>
              <a:rPr lang="en-US" dirty="0" smtClean="0"/>
              <a:t> </a:t>
            </a:r>
            <a:r>
              <a:rPr lang="en-US" dirty="0" err="1" smtClean="0"/>
              <a:t>werden</a:t>
            </a:r>
            <a:r>
              <a:rPr lang="en-US" dirty="0" smtClean="0"/>
              <a:t> </a:t>
            </a:r>
            <a:r>
              <a:rPr lang="en-US" dirty="0" err="1" smtClean="0"/>
              <a:t>alarmiert</a:t>
            </a:r>
            <a:r>
              <a:rPr lang="en-US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Sonderfahrzeuge</a:t>
            </a:r>
            <a:r>
              <a:rPr lang="en-US" dirty="0" smtClean="0"/>
              <a:t> </a:t>
            </a:r>
            <a:r>
              <a:rPr lang="en-US" dirty="0" err="1" smtClean="0"/>
              <a:t>werden</a:t>
            </a:r>
            <a:r>
              <a:rPr lang="en-US" dirty="0" smtClean="0"/>
              <a:t> </a:t>
            </a:r>
            <a:r>
              <a:rPr lang="en-US" dirty="0" err="1" smtClean="0"/>
              <a:t>alarmiert</a:t>
            </a:r>
            <a:r>
              <a:rPr lang="en-US" dirty="0" smtClean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Rectangle 1"/>
          <p:cNvSpPr/>
          <p:nvPr/>
        </p:nvSpPr>
        <p:spPr>
          <a:xfrm>
            <a:off x="6793467" y="1581676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Alarmierung</a:t>
            </a:r>
            <a:endParaRPr lang="ru-RU" sz="28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79" y="2109536"/>
            <a:ext cx="4662383" cy="31082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23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BAAE291D-F0F2-4E15-8FD2-9C3767F9FE1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M:\Winterschulung\2018-19\Präsentation_Übungen\Präsentation 2"/>
  <p:tag name="ISPRING_PRESENTATION_TITLE" val="Möglichkeiten der Vorplanung bei größeren Einsätzen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">
  <a:themeElements>
    <a:clrScheme name="тема 1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2683C6"/>
      </a:accent1>
      <a:accent2>
        <a:srgbClr val="58B6C0"/>
      </a:accent2>
      <a:accent3>
        <a:srgbClr val="75BDA7"/>
      </a:accent3>
      <a:accent4>
        <a:srgbClr val="7A8C8E"/>
      </a:accent4>
      <a:accent5>
        <a:srgbClr val="F5AE45"/>
      </a:accent5>
      <a:accent6>
        <a:srgbClr val="C72525"/>
      </a:accent6>
      <a:hlink>
        <a:srgbClr val="0070C0"/>
      </a:hlink>
      <a:folHlink>
        <a:srgbClr val="7E95DE"/>
      </a:folHlink>
    </a:clrScheme>
    <a:fontScheme name="Theme">
      <a:majorFont>
        <a:latin typeface="Open Sans"/>
        <a:ea typeface=""/>
        <a:cs typeface=""/>
      </a:majorFont>
      <a:minorFont>
        <a:latin typeface="Sego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" id="{3944FE52-47D3-4127-A149-DA466F9114D6}" vid="{598CEFF7-5E3D-41B2-9D2B-A5D13B285D38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5896204</Template>
  <TotalTime>0</TotalTime>
  <Words>284</Words>
  <Application>Microsoft Office PowerPoint</Application>
  <PresentationFormat>Breitbild</PresentationFormat>
  <Paragraphs>64</Paragraphs>
  <Slides>11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8" baseType="lpstr">
      <vt:lpstr>Arial</vt:lpstr>
      <vt:lpstr>Calibri</vt:lpstr>
      <vt:lpstr>Open Sans</vt:lpstr>
      <vt:lpstr>Open Sans Semibold</vt:lpstr>
      <vt:lpstr>Segoe UI</vt:lpstr>
      <vt:lpstr>Segoe UI Semibold</vt:lpstr>
      <vt:lpstr>Theme</vt:lpstr>
      <vt:lpstr>Möglichkeiten der Vorplanung für größere Einsätze</vt:lpstr>
      <vt:lpstr>Einsatzlage:</vt:lpstr>
      <vt:lpstr>Mit welchen Herausforderungen müssen sie als Führungskraft bei solchen Einsätzen rechnen?  </vt:lpstr>
      <vt:lpstr>Funkkonzept</vt:lpstr>
      <vt:lpstr>Fahrzeugkonzept</vt:lpstr>
      <vt:lpstr>Wasserversorgung</vt:lpstr>
      <vt:lpstr>Kennzeichnung der Führungsdienstgrade</vt:lpstr>
      <vt:lpstr>Atemschutz</vt:lpstr>
      <vt:lpstr>Alarmierung</vt:lpstr>
      <vt:lpstr>Einsatzplanung</vt:lpstr>
      <vt:lpstr>Zusammenfassung: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Möglichkeiten der Vorplanung bei größeren Einsätzen</dc:title>
  <dc:creator>Seltmann Philipp</dc:creator>
  <cp:lastModifiedBy>Eichel Christian</cp:lastModifiedBy>
  <cp:revision>30</cp:revision>
  <dcterms:created xsi:type="dcterms:W3CDTF">2018-07-11T04:45:35Z</dcterms:created>
  <dcterms:modified xsi:type="dcterms:W3CDTF">2019-01-21T09:55:49Z</dcterms:modified>
  <cp:contentStatus/>
</cp:coreProperties>
</file>